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4"/>
  </p:notesMasterIdLst>
  <p:sldIdLst>
    <p:sldId id="256" r:id="rId6"/>
    <p:sldId id="703" r:id="rId7"/>
    <p:sldId id="702" r:id="rId8"/>
    <p:sldId id="659" r:id="rId9"/>
    <p:sldId id="660" r:id="rId10"/>
    <p:sldId id="686" r:id="rId11"/>
    <p:sldId id="700" r:id="rId12"/>
    <p:sldId id="699" r:id="rId13"/>
    <p:sldId id="684" r:id="rId14"/>
    <p:sldId id="689" r:id="rId15"/>
    <p:sldId id="690" r:id="rId16"/>
    <p:sldId id="701" r:id="rId17"/>
    <p:sldId id="691" r:id="rId18"/>
    <p:sldId id="692" r:id="rId19"/>
    <p:sldId id="693" r:id="rId20"/>
    <p:sldId id="704" r:id="rId21"/>
    <p:sldId id="696" r:id="rId22"/>
    <p:sldId id="29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7" autoAdjust="0"/>
    <p:restoredTop sz="94669" autoAdjust="0"/>
  </p:normalViewPr>
  <p:slideViewPr>
    <p:cSldViewPr snapToGrid="0">
      <p:cViewPr>
        <p:scale>
          <a:sx n="70" d="100"/>
          <a:sy n="70" d="100"/>
        </p:scale>
        <p:origin x="893" y="586"/>
      </p:cViewPr>
      <p:guideLst/>
    </p:cSldViewPr>
  </p:slideViewPr>
  <p:outlineViewPr>
    <p:cViewPr>
      <p:scale>
        <a:sx n="33" d="100"/>
        <a:sy n="33" d="100"/>
      </p:scale>
      <p:origin x="0" y="-112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Sarx" userId="0533009d-b1fc-4efd-acba-31a634765f89" providerId="ADAL" clId="{392DFD7B-F4E9-490C-A057-15BB48C9F29D}"/>
    <pc:docChg chg="undo custSel modSld">
      <pc:chgData name="Sebastian Sarx" userId="0533009d-b1fc-4efd-acba-31a634765f89" providerId="ADAL" clId="{392DFD7B-F4E9-490C-A057-15BB48C9F29D}" dt="2021-09-24T05:23:49.715" v="42" actId="478"/>
      <pc:docMkLst>
        <pc:docMk/>
      </pc:docMkLst>
      <pc:sldChg chg="delSp modSp">
        <pc:chgData name="Sebastian Sarx" userId="0533009d-b1fc-4efd-acba-31a634765f89" providerId="ADAL" clId="{392DFD7B-F4E9-490C-A057-15BB48C9F29D}" dt="2021-09-24T05:23:49.715" v="42" actId="478"/>
        <pc:sldMkLst>
          <pc:docMk/>
          <pc:sldMk cId="2246773791" sldId="659"/>
        </pc:sldMkLst>
        <pc:spChg chg="del">
          <ac:chgData name="Sebastian Sarx" userId="0533009d-b1fc-4efd-acba-31a634765f89" providerId="ADAL" clId="{392DFD7B-F4E9-490C-A057-15BB48C9F29D}" dt="2021-09-24T05:23:49.715" v="42" actId="478"/>
          <ac:spMkLst>
            <pc:docMk/>
            <pc:sldMk cId="2246773791" sldId="659"/>
            <ac:spMk id="5" creationId="{74E01014-75B0-43FB-89E9-E631D5AA932F}"/>
          </ac:spMkLst>
        </pc:spChg>
        <pc:spChg chg="del">
          <ac:chgData name="Sebastian Sarx" userId="0533009d-b1fc-4efd-acba-31a634765f89" providerId="ADAL" clId="{392DFD7B-F4E9-490C-A057-15BB48C9F29D}" dt="2021-09-24T05:23:48.189" v="41" actId="478"/>
          <ac:spMkLst>
            <pc:docMk/>
            <pc:sldMk cId="2246773791" sldId="659"/>
            <ac:spMk id="6" creationId="{5DF55C27-B72F-43F3-9E47-C1EDD565847E}"/>
          </ac:spMkLst>
        </pc:spChg>
        <pc:spChg chg="del">
          <ac:chgData name="Sebastian Sarx" userId="0533009d-b1fc-4efd-acba-31a634765f89" providerId="ADAL" clId="{392DFD7B-F4E9-490C-A057-15BB48C9F29D}" dt="2021-09-24T05:23:46.840" v="40" actId="478"/>
          <ac:spMkLst>
            <pc:docMk/>
            <pc:sldMk cId="2246773791" sldId="659"/>
            <ac:spMk id="7" creationId="{169C2B3F-2EDC-4024-ACDD-C92C51F28EF7}"/>
          </ac:spMkLst>
        </pc:spChg>
        <pc:spChg chg="del">
          <ac:chgData name="Sebastian Sarx" userId="0533009d-b1fc-4efd-acba-31a634765f89" providerId="ADAL" clId="{392DFD7B-F4E9-490C-A057-15BB48C9F29D}" dt="2021-09-24T05:23:45.272" v="39" actId="478"/>
          <ac:spMkLst>
            <pc:docMk/>
            <pc:sldMk cId="2246773791" sldId="659"/>
            <ac:spMk id="9" creationId="{D82E61D5-6E0E-417C-84B9-15CF55AE7DC8}"/>
          </ac:spMkLst>
        </pc:spChg>
        <pc:picChg chg="mod ord">
          <ac:chgData name="Sebastian Sarx" userId="0533009d-b1fc-4efd-acba-31a634765f89" providerId="ADAL" clId="{392DFD7B-F4E9-490C-A057-15BB48C9F29D}" dt="2021-09-24T05:23:41.693" v="38" actId="167"/>
          <ac:picMkLst>
            <pc:docMk/>
            <pc:sldMk cId="2246773791" sldId="659"/>
            <ac:picMk id="10" creationId="{C661BEB9-795D-4A86-BD0E-DE11C9B9F7D6}"/>
          </ac:picMkLst>
        </pc:picChg>
      </pc:sldChg>
      <pc:sldChg chg="modSp">
        <pc:chgData name="Sebastian Sarx" userId="0533009d-b1fc-4efd-acba-31a634765f89" providerId="ADAL" clId="{392DFD7B-F4E9-490C-A057-15BB48C9F29D}" dt="2021-09-23T11:13:47.234" v="14" actId="14100"/>
        <pc:sldMkLst>
          <pc:docMk/>
          <pc:sldMk cId="1652747550" sldId="686"/>
        </pc:sldMkLst>
        <pc:spChg chg="mod">
          <ac:chgData name="Sebastian Sarx" userId="0533009d-b1fc-4efd-acba-31a634765f89" providerId="ADAL" clId="{392DFD7B-F4E9-490C-A057-15BB48C9F29D}" dt="2021-09-23T11:13:47.234" v="14" actId="14100"/>
          <ac:spMkLst>
            <pc:docMk/>
            <pc:sldMk cId="1652747550" sldId="686"/>
            <ac:spMk id="8" creationId="{6ED9A718-0704-471A-A4A0-7FA8FD4211B8}"/>
          </ac:spMkLst>
        </pc:spChg>
      </pc:sldChg>
      <pc:sldChg chg="modSp">
        <pc:chgData name="Sebastian Sarx" userId="0533009d-b1fc-4efd-acba-31a634765f89" providerId="ADAL" clId="{392DFD7B-F4E9-490C-A057-15BB48C9F29D}" dt="2021-09-23T11:48:05.076" v="26" actId="1076"/>
        <pc:sldMkLst>
          <pc:docMk/>
          <pc:sldMk cId="2975571199" sldId="689"/>
        </pc:sldMkLst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15" creationId="{10A7AE21-0607-498B-9E58-97331114989A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16" creationId="{15348173-9E3B-426D-B602-EA4E527D9B8A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17" creationId="{96A2C088-B2F0-443A-B79C-BE3C5BC98A2A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18" creationId="{8AE99442-79EB-4346-BB1B-F334853DB6D5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19" creationId="{7C13569B-05A1-49A5-BEBA-7F0EA816FBD1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20" creationId="{70DC8329-01EB-4454-9FAB-A9AF23CC9C42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21" creationId="{D4C08473-E1C1-4D21-9B0F-168CFA98255C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24" creationId="{C4DA468C-872A-4741-A36F-BBFADAD08CCC}"/>
          </ac:spMkLst>
        </pc:spChg>
        <pc:spChg chg="mod">
          <ac:chgData name="Sebastian Sarx" userId="0533009d-b1fc-4efd-acba-31a634765f89" providerId="ADAL" clId="{392DFD7B-F4E9-490C-A057-15BB48C9F29D}" dt="2021-09-23T11:48:05.076" v="26" actId="1076"/>
          <ac:spMkLst>
            <pc:docMk/>
            <pc:sldMk cId="2975571199" sldId="689"/>
            <ac:spMk id="25" creationId="{22847489-7915-4A03-BF7D-A9812D8BBC3B}"/>
          </ac:spMkLst>
        </pc:spChg>
      </pc:sldChg>
      <pc:sldChg chg="modSp">
        <pc:chgData name="Sebastian Sarx" userId="0533009d-b1fc-4efd-acba-31a634765f89" providerId="ADAL" clId="{392DFD7B-F4E9-490C-A057-15BB48C9F29D}" dt="2021-09-23T11:19:10.719" v="22"/>
        <pc:sldMkLst>
          <pc:docMk/>
          <pc:sldMk cId="251344338" sldId="690"/>
        </pc:sldMkLst>
        <pc:graphicFrameChg chg="mod modGraphic">
          <ac:chgData name="Sebastian Sarx" userId="0533009d-b1fc-4efd-acba-31a634765f89" providerId="ADAL" clId="{392DFD7B-F4E9-490C-A057-15BB48C9F29D}" dt="2021-09-23T11:19:10.719" v="22"/>
          <ac:graphicFrameMkLst>
            <pc:docMk/>
            <pc:sldMk cId="251344338" sldId="690"/>
            <ac:graphicFrameMk id="21" creationId="{BD854B21-3D98-4958-AF0C-04B01EA1FAC0}"/>
          </ac:graphicFrameMkLst>
        </pc:graphicFrameChg>
      </pc:sldChg>
      <pc:sldChg chg="modSp setBg">
        <pc:chgData name="Sebastian Sarx" userId="0533009d-b1fc-4efd-acba-31a634765f89" providerId="ADAL" clId="{392DFD7B-F4E9-490C-A057-15BB48C9F29D}" dt="2021-09-23T11:47:55.514" v="25"/>
        <pc:sldMkLst>
          <pc:docMk/>
          <pc:sldMk cId="572353268" sldId="692"/>
        </pc:sldMkLst>
        <pc:picChg chg="ord">
          <ac:chgData name="Sebastian Sarx" userId="0533009d-b1fc-4efd-acba-31a634765f89" providerId="ADAL" clId="{392DFD7B-F4E9-490C-A057-15BB48C9F29D}" dt="2021-09-15T14:12:30.919" v="1" actId="166"/>
          <ac:picMkLst>
            <pc:docMk/>
            <pc:sldMk cId="572353268" sldId="692"/>
            <ac:picMk id="3" creationId="{1B3BA900-8E3C-434E-9A37-7E2CD23211CA}"/>
          </ac:picMkLst>
        </pc:picChg>
        <pc:picChg chg="mod">
          <ac:chgData name="Sebastian Sarx" userId="0533009d-b1fc-4efd-acba-31a634765f89" providerId="ADAL" clId="{392DFD7B-F4E9-490C-A057-15BB48C9F29D}" dt="2021-09-15T14:12:28.289" v="0" actId="1076"/>
          <ac:picMkLst>
            <pc:docMk/>
            <pc:sldMk cId="572353268" sldId="692"/>
            <ac:picMk id="7" creationId="{36E16F40-C00A-4FC4-8E02-1909B79F324A}"/>
          </ac:picMkLst>
        </pc:picChg>
      </pc:sldChg>
      <pc:sldChg chg="modSp">
        <pc:chgData name="Sebastian Sarx" userId="0533009d-b1fc-4efd-acba-31a634765f89" providerId="ADAL" clId="{392DFD7B-F4E9-490C-A057-15BB48C9F29D}" dt="2021-09-23T11:26:11.168" v="24" actId="20577"/>
        <pc:sldMkLst>
          <pc:docMk/>
          <pc:sldMk cId="2813201865" sldId="701"/>
        </pc:sldMkLst>
        <pc:spChg chg="mod">
          <ac:chgData name="Sebastian Sarx" userId="0533009d-b1fc-4efd-acba-31a634765f89" providerId="ADAL" clId="{392DFD7B-F4E9-490C-A057-15BB48C9F29D}" dt="2021-09-23T11:26:11.168" v="24" actId="20577"/>
          <ac:spMkLst>
            <pc:docMk/>
            <pc:sldMk cId="2813201865" sldId="701"/>
            <ac:spMk id="22" creationId="{E23D22EF-38E7-4F7C-AC01-DDE410A60551}"/>
          </ac:spMkLst>
        </pc:spChg>
      </pc:sldChg>
      <pc:sldChg chg="modSp">
        <pc:chgData name="Sebastian Sarx" userId="0533009d-b1fc-4efd-acba-31a634765f89" providerId="ADAL" clId="{392DFD7B-F4E9-490C-A057-15BB48C9F29D}" dt="2021-09-24T05:12:24.001" v="31" actId="14100"/>
        <pc:sldMkLst>
          <pc:docMk/>
          <pc:sldMk cId="3573177394" sldId="702"/>
        </pc:sldMkLst>
        <pc:spChg chg="mod">
          <ac:chgData name="Sebastian Sarx" userId="0533009d-b1fc-4efd-acba-31a634765f89" providerId="ADAL" clId="{392DFD7B-F4E9-490C-A057-15BB48C9F29D}" dt="2021-09-23T10:20:14.140" v="12" actId="20577"/>
          <ac:spMkLst>
            <pc:docMk/>
            <pc:sldMk cId="3573177394" sldId="702"/>
            <ac:spMk id="10" creationId="{667BE8FF-8F4B-44BE-A618-3D18F7463449}"/>
          </ac:spMkLst>
        </pc:spChg>
        <pc:picChg chg="mod">
          <ac:chgData name="Sebastian Sarx" userId="0533009d-b1fc-4efd-acba-31a634765f89" providerId="ADAL" clId="{392DFD7B-F4E9-490C-A057-15BB48C9F29D}" dt="2021-09-24T05:12:24.001" v="31" actId="14100"/>
          <ac:picMkLst>
            <pc:docMk/>
            <pc:sldMk cId="3573177394" sldId="702"/>
            <ac:picMk id="6" creationId="{6A0760EA-CF4C-45C9-BFF9-12D86F6426A0}"/>
          </ac:picMkLst>
        </pc:picChg>
      </pc:sldChg>
    </pc:docChg>
  </pc:docChgLst>
  <pc:docChgLst>
    <pc:chgData name="Jasmine Holfeld" userId="645fee07-224c-4c81-a83a-6a054aca4437" providerId="ADAL" clId="{9888FA62-3F20-4EA7-9D95-0FD194635F3D}"/>
    <pc:docChg chg="undo custSel modSld">
      <pc:chgData name="Jasmine Holfeld" userId="645fee07-224c-4c81-a83a-6a054aca4437" providerId="ADAL" clId="{9888FA62-3F20-4EA7-9D95-0FD194635F3D}" dt="2021-09-15T13:54:36.828" v="4682" actId="20577"/>
      <pc:docMkLst>
        <pc:docMk/>
      </pc:docMkLst>
      <pc:sldChg chg="modSp mod">
        <pc:chgData name="Jasmine Holfeld" userId="645fee07-224c-4c81-a83a-6a054aca4437" providerId="ADAL" clId="{9888FA62-3F20-4EA7-9D95-0FD194635F3D}" dt="2021-09-15T13:21:54.154" v="4493" actId="20577"/>
        <pc:sldMkLst>
          <pc:docMk/>
          <pc:sldMk cId="1522365098" sldId="290"/>
        </pc:sldMkLst>
        <pc:spChg chg="mod">
          <ac:chgData name="Jasmine Holfeld" userId="645fee07-224c-4c81-a83a-6a054aca4437" providerId="ADAL" clId="{9888FA62-3F20-4EA7-9D95-0FD194635F3D}" dt="2021-09-15T13:20:18.460" v="4387" actId="20577"/>
          <ac:spMkLst>
            <pc:docMk/>
            <pc:sldMk cId="1522365098" sldId="290"/>
            <ac:spMk id="3" creationId="{C9480A4D-2521-46D2-9E07-931368D08366}"/>
          </ac:spMkLst>
        </pc:spChg>
        <pc:spChg chg="mod">
          <ac:chgData name="Jasmine Holfeld" userId="645fee07-224c-4c81-a83a-6a054aca4437" providerId="ADAL" clId="{9888FA62-3F20-4EA7-9D95-0FD194635F3D}" dt="2021-09-15T13:21:54.154" v="4493" actId="20577"/>
          <ac:spMkLst>
            <pc:docMk/>
            <pc:sldMk cId="1522365098" sldId="290"/>
            <ac:spMk id="4" creationId="{4FCA0637-83C6-4440-B415-05256AC8FCDB}"/>
          </ac:spMkLst>
        </pc:spChg>
      </pc:sldChg>
      <pc:sldChg chg="modSp mod">
        <pc:chgData name="Jasmine Holfeld" userId="645fee07-224c-4c81-a83a-6a054aca4437" providerId="ADAL" clId="{9888FA62-3F20-4EA7-9D95-0FD194635F3D}" dt="2021-09-15T09:14:45.213" v="24" actId="20577"/>
        <pc:sldMkLst>
          <pc:docMk/>
          <pc:sldMk cId="2246773791" sldId="659"/>
        </pc:sldMkLst>
        <pc:spChg chg="mod">
          <ac:chgData name="Jasmine Holfeld" userId="645fee07-224c-4c81-a83a-6a054aca4437" providerId="ADAL" clId="{9888FA62-3F20-4EA7-9D95-0FD194635F3D}" dt="2021-09-15T09:13:44.723" v="18"/>
          <ac:spMkLst>
            <pc:docMk/>
            <pc:sldMk cId="2246773791" sldId="659"/>
            <ac:spMk id="2" creationId="{03B5199F-78A3-4FD2-8CC5-7D6F9D4105E3}"/>
          </ac:spMkLst>
        </pc:spChg>
        <pc:spChg chg="mod">
          <ac:chgData name="Jasmine Holfeld" userId="645fee07-224c-4c81-a83a-6a054aca4437" providerId="ADAL" clId="{9888FA62-3F20-4EA7-9D95-0FD194635F3D}" dt="2021-09-15T09:14:45.213" v="24" actId="20577"/>
          <ac:spMkLst>
            <pc:docMk/>
            <pc:sldMk cId="2246773791" sldId="659"/>
            <ac:spMk id="8" creationId="{6ED9A718-0704-471A-A4A0-7FA8FD4211B8}"/>
          </ac:spMkLst>
        </pc:spChg>
      </pc:sldChg>
      <pc:sldChg chg="addSp delSp modSp mod">
        <pc:chgData name="Jasmine Holfeld" userId="645fee07-224c-4c81-a83a-6a054aca4437" providerId="ADAL" clId="{9888FA62-3F20-4EA7-9D95-0FD194635F3D}" dt="2021-09-15T13:41:06.907" v="4553" actId="313"/>
        <pc:sldMkLst>
          <pc:docMk/>
          <pc:sldMk cId="996024428" sldId="660"/>
        </pc:sldMkLst>
        <pc:spChg chg="mod">
          <ac:chgData name="Jasmine Holfeld" userId="645fee07-224c-4c81-a83a-6a054aca4437" providerId="ADAL" clId="{9888FA62-3F20-4EA7-9D95-0FD194635F3D}" dt="2021-09-15T13:40:59.971" v="4552" actId="790"/>
          <ac:spMkLst>
            <pc:docMk/>
            <pc:sldMk cId="996024428" sldId="660"/>
            <ac:spMk id="2" creationId="{8B16C1B0-46EF-4802-A97A-4CFF4C6ABF1B}"/>
          </ac:spMkLst>
        </pc:spChg>
        <pc:spChg chg="mod">
          <ac:chgData name="Jasmine Holfeld" userId="645fee07-224c-4c81-a83a-6a054aca4437" providerId="ADAL" clId="{9888FA62-3F20-4EA7-9D95-0FD194635F3D}" dt="2021-09-15T13:35:56.080" v="4495" actId="790"/>
          <ac:spMkLst>
            <pc:docMk/>
            <pc:sldMk cId="996024428" sldId="660"/>
            <ac:spMk id="3" creationId="{23277C33-015F-4ACD-8D10-432E122AFD87}"/>
          </ac:spMkLst>
        </pc:spChg>
        <pc:spChg chg="mod">
          <ac:chgData name="Jasmine Holfeld" userId="645fee07-224c-4c81-a83a-6a054aca4437" providerId="ADAL" clId="{9888FA62-3F20-4EA7-9D95-0FD194635F3D}" dt="2021-09-15T09:16:23.445" v="25"/>
          <ac:spMkLst>
            <pc:docMk/>
            <pc:sldMk cId="996024428" sldId="660"/>
            <ac:spMk id="7" creationId="{349E2631-DB35-4724-8A82-75039FAB3C88}"/>
          </ac:spMkLst>
        </pc:spChg>
        <pc:spChg chg="mod">
          <ac:chgData name="Jasmine Holfeld" userId="645fee07-224c-4c81-a83a-6a054aca4437" providerId="ADAL" clId="{9888FA62-3F20-4EA7-9D95-0FD194635F3D}" dt="2021-09-15T13:36:33.103" v="4497" actId="790"/>
          <ac:spMkLst>
            <pc:docMk/>
            <pc:sldMk cId="996024428" sldId="660"/>
            <ac:spMk id="10" creationId="{6DA291E7-E1DB-420B-8D58-C2392390E40C}"/>
          </ac:spMkLst>
        </pc:spChg>
        <pc:spChg chg="add mod">
          <ac:chgData name="Jasmine Holfeld" userId="645fee07-224c-4c81-a83a-6a054aca4437" providerId="ADAL" clId="{9888FA62-3F20-4EA7-9D95-0FD194635F3D}" dt="2021-09-15T13:39:48.266" v="4551" actId="20577"/>
          <ac:spMkLst>
            <pc:docMk/>
            <pc:sldMk cId="996024428" sldId="660"/>
            <ac:spMk id="13" creationId="{BA2ABC09-7BFB-46B0-8F02-E3BDB06868E0}"/>
          </ac:spMkLst>
        </pc:spChg>
        <pc:spChg chg="del">
          <ac:chgData name="Jasmine Holfeld" userId="645fee07-224c-4c81-a83a-6a054aca4437" providerId="ADAL" clId="{9888FA62-3F20-4EA7-9D95-0FD194635F3D}" dt="2021-09-15T13:37:24.280" v="4498" actId="478"/>
          <ac:spMkLst>
            <pc:docMk/>
            <pc:sldMk cId="996024428" sldId="660"/>
            <ac:spMk id="16" creationId="{D66C683D-DC5D-45C3-AF50-AA40F0F8A6CE}"/>
          </ac:spMkLst>
        </pc:spChg>
        <pc:spChg chg="mod">
          <ac:chgData name="Jasmine Holfeld" userId="645fee07-224c-4c81-a83a-6a054aca4437" providerId="ADAL" clId="{9888FA62-3F20-4EA7-9D95-0FD194635F3D}" dt="2021-09-15T13:41:06.907" v="4553" actId="313"/>
          <ac:spMkLst>
            <pc:docMk/>
            <pc:sldMk cId="996024428" sldId="660"/>
            <ac:spMk id="19" creationId="{3A743704-46ED-428B-AEBF-6BE726E12A58}"/>
          </ac:spMkLst>
        </pc:spChg>
        <pc:spChg chg="mod">
          <ac:chgData name="Jasmine Holfeld" userId="645fee07-224c-4c81-a83a-6a054aca4437" providerId="ADAL" clId="{9888FA62-3F20-4EA7-9D95-0FD194635F3D}" dt="2021-09-15T13:37:39.896" v="4499" actId="1076"/>
          <ac:spMkLst>
            <pc:docMk/>
            <pc:sldMk cId="996024428" sldId="660"/>
            <ac:spMk id="22" creationId="{BDE78543-966B-43EE-BB56-8D4F71679160}"/>
          </ac:spMkLst>
        </pc:spChg>
      </pc:sldChg>
      <pc:sldChg chg="modSp mod">
        <pc:chgData name="Jasmine Holfeld" userId="645fee07-224c-4c81-a83a-6a054aca4437" providerId="ADAL" clId="{9888FA62-3F20-4EA7-9D95-0FD194635F3D}" dt="2021-09-15T12:19:09.802" v="2050" actId="313"/>
        <pc:sldMkLst>
          <pc:docMk/>
          <pc:sldMk cId="1539831131" sldId="684"/>
        </pc:sldMkLst>
        <pc:spChg chg="mod">
          <ac:chgData name="Jasmine Holfeld" userId="645fee07-224c-4c81-a83a-6a054aca4437" providerId="ADAL" clId="{9888FA62-3F20-4EA7-9D95-0FD194635F3D}" dt="2021-09-15T09:50:05.528" v="336"/>
          <ac:spMkLst>
            <pc:docMk/>
            <pc:sldMk cId="1539831131" sldId="684"/>
            <ac:spMk id="6" creationId="{70381FCC-7583-41D5-B90C-51844F8D4AA1}"/>
          </ac:spMkLst>
        </pc:spChg>
        <pc:spChg chg="mod">
          <ac:chgData name="Jasmine Holfeld" userId="645fee07-224c-4c81-a83a-6a054aca4437" providerId="ADAL" clId="{9888FA62-3F20-4EA7-9D95-0FD194635F3D}" dt="2021-09-15T12:19:09.802" v="2050" actId="313"/>
          <ac:spMkLst>
            <pc:docMk/>
            <pc:sldMk cId="1539831131" sldId="684"/>
            <ac:spMk id="7" creationId="{1379EBCF-86EF-4860-AF74-0E165D7DA2E3}"/>
          </ac:spMkLst>
        </pc:spChg>
      </pc:sldChg>
      <pc:sldChg chg="addSp delSp modSp mod">
        <pc:chgData name="Jasmine Holfeld" userId="645fee07-224c-4c81-a83a-6a054aca4437" providerId="ADAL" clId="{9888FA62-3F20-4EA7-9D95-0FD194635F3D}" dt="2021-09-15T13:42:45.329" v="4555" actId="790"/>
        <pc:sldMkLst>
          <pc:docMk/>
          <pc:sldMk cId="1652747550" sldId="686"/>
        </pc:sldMkLst>
        <pc:spChg chg="mod">
          <ac:chgData name="Jasmine Holfeld" userId="645fee07-224c-4c81-a83a-6a054aca4437" providerId="ADAL" clId="{9888FA62-3F20-4EA7-9D95-0FD194635F3D}" dt="2021-09-15T09:33:03.216" v="104"/>
          <ac:spMkLst>
            <pc:docMk/>
            <pc:sldMk cId="1652747550" sldId="686"/>
            <ac:spMk id="8" creationId="{6ED9A718-0704-471A-A4A0-7FA8FD4211B8}"/>
          </ac:spMkLst>
        </pc:spChg>
        <pc:spChg chg="mod">
          <ac:chgData name="Jasmine Holfeld" userId="645fee07-224c-4c81-a83a-6a054aca4437" providerId="ADAL" clId="{9888FA62-3F20-4EA7-9D95-0FD194635F3D}" dt="2021-09-15T09:32:21.774" v="103"/>
          <ac:spMkLst>
            <pc:docMk/>
            <pc:sldMk cId="1652747550" sldId="686"/>
            <ac:spMk id="11" creationId="{043D58E5-03FA-439D-AB5D-D6906220ADD7}"/>
          </ac:spMkLst>
        </pc:spChg>
        <pc:spChg chg="mod">
          <ac:chgData name="Jasmine Holfeld" userId="645fee07-224c-4c81-a83a-6a054aca4437" providerId="ADAL" clId="{9888FA62-3F20-4EA7-9D95-0FD194635F3D}" dt="2021-09-15T13:42:45.329" v="4555" actId="790"/>
          <ac:spMkLst>
            <pc:docMk/>
            <pc:sldMk cId="1652747550" sldId="686"/>
            <ac:spMk id="18" creationId="{8B076D62-D8D5-443E-AEA6-F0AA2AE14929}"/>
          </ac:spMkLst>
        </pc:spChg>
        <pc:spChg chg="mod">
          <ac:chgData name="Jasmine Holfeld" userId="645fee07-224c-4c81-a83a-6a054aca4437" providerId="ADAL" clId="{9888FA62-3F20-4EA7-9D95-0FD194635F3D}" dt="2021-09-15T09:43:15.874" v="162" actId="1036"/>
          <ac:spMkLst>
            <pc:docMk/>
            <pc:sldMk cId="1652747550" sldId="686"/>
            <ac:spMk id="19" creationId="{6370F852-D91F-4F50-BDE1-7A01C836D026}"/>
          </ac:spMkLst>
        </pc:spChg>
        <pc:spChg chg="mod">
          <ac:chgData name="Jasmine Holfeld" userId="645fee07-224c-4c81-a83a-6a054aca4437" providerId="ADAL" clId="{9888FA62-3F20-4EA7-9D95-0FD194635F3D}" dt="2021-09-15T09:41:03.309" v="115" actId="20577"/>
          <ac:spMkLst>
            <pc:docMk/>
            <pc:sldMk cId="1652747550" sldId="686"/>
            <ac:spMk id="20" creationId="{E4624C89-2012-4642-BDC0-DE1B95A6BF74}"/>
          </ac:spMkLst>
        </pc:spChg>
        <pc:spChg chg="mod">
          <ac:chgData name="Jasmine Holfeld" userId="645fee07-224c-4c81-a83a-6a054aca4437" providerId="ADAL" clId="{9888FA62-3F20-4EA7-9D95-0FD194635F3D}" dt="2021-09-15T13:42:31.068" v="4554" actId="790"/>
          <ac:spMkLst>
            <pc:docMk/>
            <pc:sldMk cId="1652747550" sldId="686"/>
            <ac:spMk id="21" creationId="{9CE1D295-F856-403B-8D76-C0E231B431A5}"/>
          </ac:spMkLst>
        </pc:spChg>
        <pc:spChg chg="mod">
          <ac:chgData name="Jasmine Holfeld" userId="645fee07-224c-4c81-a83a-6a054aca4437" providerId="ADAL" clId="{9888FA62-3F20-4EA7-9D95-0FD194635F3D}" dt="2021-09-15T09:45:39.117" v="286" actId="1038"/>
          <ac:spMkLst>
            <pc:docMk/>
            <pc:sldMk cId="1652747550" sldId="686"/>
            <ac:spMk id="22" creationId="{C34BC6F9-1D4C-48DC-BCCF-2AA436BB9167}"/>
          </ac:spMkLst>
        </pc:spChg>
        <pc:spChg chg="mod">
          <ac:chgData name="Jasmine Holfeld" userId="645fee07-224c-4c81-a83a-6a054aca4437" providerId="ADAL" clId="{9888FA62-3F20-4EA7-9D95-0FD194635F3D}" dt="2021-09-15T09:40:21.028" v="105"/>
          <ac:spMkLst>
            <pc:docMk/>
            <pc:sldMk cId="1652747550" sldId="686"/>
            <ac:spMk id="30" creationId="{CFD4ECEE-C492-40C9-B17A-A699F597D0D8}"/>
          </ac:spMkLst>
        </pc:spChg>
        <pc:cxnChg chg="add del">
          <ac:chgData name="Jasmine Holfeld" userId="645fee07-224c-4c81-a83a-6a054aca4437" providerId="ADAL" clId="{9888FA62-3F20-4EA7-9D95-0FD194635F3D}" dt="2021-09-15T09:44:59.135" v="222" actId="478"/>
          <ac:cxnSpMkLst>
            <pc:docMk/>
            <pc:sldMk cId="1652747550" sldId="686"/>
            <ac:cxnSpMk id="4" creationId="{0DB35C39-E24F-4D3D-8C00-5CA4E3A2FD44}"/>
          </ac:cxnSpMkLst>
        </pc:cxnChg>
        <pc:cxnChg chg="add del">
          <ac:chgData name="Jasmine Holfeld" userId="645fee07-224c-4c81-a83a-6a054aca4437" providerId="ADAL" clId="{9888FA62-3F20-4EA7-9D95-0FD194635F3D}" dt="2021-09-15T09:45:09.026" v="224" actId="478"/>
          <ac:cxnSpMkLst>
            <pc:docMk/>
            <pc:sldMk cId="1652747550" sldId="686"/>
            <ac:cxnSpMk id="9" creationId="{D8E68D54-0ED4-4FAB-AE0F-133540C997C7}"/>
          </ac:cxnSpMkLst>
        </pc:cxnChg>
        <pc:cxnChg chg="add del mod">
          <ac:chgData name="Jasmine Holfeld" userId="645fee07-224c-4c81-a83a-6a054aca4437" providerId="ADAL" clId="{9888FA62-3F20-4EA7-9D95-0FD194635F3D}" dt="2021-09-15T09:45:57.249" v="318" actId="478"/>
          <ac:cxnSpMkLst>
            <pc:docMk/>
            <pc:sldMk cId="1652747550" sldId="686"/>
            <ac:cxnSpMk id="13" creationId="{30E165CA-AF27-4798-A26D-A083C94FEF95}"/>
          </ac:cxnSpMkLst>
        </pc:cxnChg>
      </pc:sldChg>
      <pc:sldChg chg="modSp mod">
        <pc:chgData name="Jasmine Holfeld" userId="645fee07-224c-4c81-a83a-6a054aca4437" providerId="ADAL" clId="{9888FA62-3F20-4EA7-9D95-0FD194635F3D}" dt="2021-09-15T13:46:16.471" v="4589" actId="1037"/>
        <pc:sldMkLst>
          <pc:docMk/>
          <pc:sldMk cId="2975571199" sldId="689"/>
        </pc:sldMkLst>
        <pc:spChg chg="mod">
          <ac:chgData name="Jasmine Holfeld" userId="645fee07-224c-4c81-a83a-6a054aca4437" providerId="ADAL" clId="{9888FA62-3F20-4EA7-9D95-0FD194635F3D}" dt="2021-09-15T10:14:25.921" v="740"/>
          <ac:spMkLst>
            <pc:docMk/>
            <pc:sldMk cId="2975571199" sldId="689"/>
            <ac:spMk id="2" creationId="{50E9E872-CB2C-4EC6-8256-AEBFA58F532E}"/>
          </ac:spMkLst>
        </pc:spChg>
        <pc:spChg chg="mod">
          <ac:chgData name="Jasmine Holfeld" userId="645fee07-224c-4c81-a83a-6a054aca4437" providerId="ADAL" clId="{9888FA62-3F20-4EA7-9D95-0FD194635F3D}" dt="2021-09-15T10:20:33.820" v="959" actId="20577"/>
          <ac:spMkLst>
            <pc:docMk/>
            <pc:sldMk cId="2975571199" sldId="689"/>
            <ac:spMk id="15" creationId="{10A7AE21-0607-498B-9E58-97331114989A}"/>
          </ac:spMkLst>
        </pc:spChg>
        <pc:spChg chg="mod">
          <ac:chgData name="Jasmine Holfeld" userId="645fee07-224c-4c81-a83a-6a054aca4437" providerId="ADAL" clId="{9888FA62-3F20-4EA7-9D95-0FD194635F3D}" dt="2021-09-15T13:44:49.208" v="4557" actId="790"/>
          <ac:spMkLst>
            <pc:docMk/>
            <pc:sldMk cId="2975571199" sldId="689"/>
            <ac:spMk id="16" creationId="{15348173-9E3B-426D-B602-EA4E527D9B8A}"/>
          </ac:spMkLst>
        </pc:spChg>
        <pc:spChg chg="mod">
          <ac:chgData name="Jasmine Holfeld" userId="645fee07-224c-4c81-a83a-6a054aca4437" providerId="ADAL" clId="{9888FA62-3F20-4EA7-9D95-0FD194635F3D}" dt="2021-09-15T13:45:28.461" v="4559" actId="790"/>
          <ac:spMkLst>
            <pc:docMk/>
            <pc:sldMk cId="2975571199" sldId="689"/>
            <ac:spMk id="17" creationId="{96A2C088-B2F0-443A-B79C-BE3C5BC98A2A}"/>
          </ac:spMkLst>
        </pc:spChg>
        <pc:spChg chg="mod">
          <ac:chgData name="Jasmine Holfeld" userId="645fee07-224c-4c81-a83a-6a054aca4437" providerId="ADAL" clId="{9888FA62-3F20-4EA7-9D95-0FD194635F3D}" dt="2021-09-15T13:44:31.564" v="4556" actId="790"/>
          <ac:spMkLst>
            <pc:docMk/>
            <pc:sldMk cId="2975571199" sldId="689"/>
            <ac:spMk id="18" creationId="{8AE99442-79EB-4346-BB1B-F334853DB6D5}"/>
          </ac:spMkLst>
        </pc:spChg>
        <pc:spChg chg="mod">
          <ac:chgData name="Jasmine Holfeld" userId="645fee07-224c-4c81-a83a-6a054aca4437" providerId="ADAL" clId="{9888FA62-3F20-4EA7-9D95-0FD194635F3D}" dt="2021-09-15T13:46:08.026" v="4578" actId="1037"/>
          <ac:spMkLst>
            <pc:docMk/>
            <pc:sldMk cId="2975571199" sldId="689"/>
            <ac:spMk id="19" creationId="{7C13569B-05A1-49A5-BEBA-7F0EA816FBD1}"/>
          </ac:spMkLst>
        </pc:spChg>
        <pc:spChg chg="mod">
          <ac:chgData name="Jasmine Holfeld" userId="645fee07-224c-4c81-a83a-6a054aca4437" providerId="ADAL" clId="{9888FA62-3F20-4EA7-9D95-0FD194635F3D}" dt="2021-09-15T13:46:16.471" v="4589" actId="1037"/>
          <ac:spMkLst>
            <pc:docMk/>
            <pc:sldMk cId="2975571199" sldId="689"/>
            <ac:spMk id="20" creationId="{70DC8329-01EB-4454-9FAB-A9AF23CC9C42}"/>
          </ac:spMkLst>
        </pc:spChg>
        <pc:spChg chg="mod">
          <ac:chgData name="Jasmine Holfeld" userId="645fee07-224c-4c81-a83a-6a054aca4437" providerId="ADAL" clId="{9888FA62-3F20-4EA7-9D95-0FD194635F3D}" dt="2021-09-15T10:20:22.511" v="955" actId="20577"/>
          <ac:spMkLst>
            <pc:docMk/>
            <pc:sldMk cId="2975571199" sldId="689"/>
            <ac:spMk id="26" creationId="{5766324F-2B88-4479-9BCE-7414AEE520CC}"/>
          </ac:spMkLst>
        </pc:spChg>
      </pc:sldChg>
      <pc:sldChg chg="addSp delSp modSp mod">
        <pc:chgData name="Jasmine Holfeld" userId="645fee07-224c-4c81-a83a-6a054aca4437" providerId="ADAL" clId="{9888FA62-3F20-4EA7-9D95-0FD194635F3D}" dt="2021-09-15T12:20:32.027" v="2055" actId="790"/>
        <pc:sldMkLst>
          <pc:docMk/>
          <pc:sldMk cId="251344338" sldId="690"/>
        </pc:sldMkLst>
        <pc:spChg chg="mod">
          <ac:chgData name="Jasmine Holfeld" userId="645fee07-224c-4c81-a83a-6a054aca4437" providerId="ADAL" clId="{9888FA62-3F20-4EA7-9D95-0FD194635F3D}" dt="2021-09-15T10:26:39.673" v="1124"/>
          <ac:spMkLst>
            <pc:docMk/>
            <pc:sldMk cId="251344338" sldId="690"/>
            <ac:spMk id="2" creationId="{1F871A03-EE0E-41B1-BD84-36ED8ED58BB2}"/>
          </ac:spMkLst>
        </pc:spChg>
        <pc:spChg chg="mod">
          <ac:chgData name="Jasmine Holfeld" userId="645fee07-224c-4c81-a83a-6a054aca4437" providerId="ADAL" clId="{9888FA62-3F20-4EA7-9D95-0FD194635F3D}" dt="2021-09-15T12:19:53.274" v="2053" actId="313"/>
          <ac:spMkLst>
            <pc:docMk/>
            <pc:sldMk cId="251344338" sldId="690"/>
            <ac:spMk id="9" creationId="{1EC2A639-3D9C-4B75-859F-28F39B323691}"/>
          </ac:spMkLst>
        </pc:spChg>
        <pc:spChg chg="add del mod">
          <ac:chgData name="Jasmine Holfeld" userId="645fee07-224c-4c81-a83a-6a054aca4437" providerId="ADAL" clId="{9888FA62-3F20-4EA7-9D95-0FD194635F3D}" dt="2021-09-15T12:20:32.027" v="2055" actId="790"/>
          <ac:spMkLst>
            <pc:docMk/>
            <pc:sldMk cId="251344338" sldId="690"/>
            <ac:spMk id="26" creationId="{8ABDCBFD-F0F9-4168-B275-39EA80E68342}"/>
          </ac:spMkLst>
        </pc:spChg>
        <pc:graphicFrameChg chg="add del mod">
          <ac:chgData name="Jasmine Holfeld" userId="645fee07-224c-4c81-a83a-6a054aca4437" providerId="ADAL" clId="{9888FA62-3F20-4EA7-9D95-0FD194635F3D}" dt="2021-09-15T11:47:29.168" v="1499" actId="478"/>
          <ac:graphicFrameMkLst>
            <pc:docMk/>
            <pc:sldMk cId="251344338" sldId="690"/>
            <ac:graphicFrameMk id="6" creationId="{7E8A071E-4D37-499C-91AA-D39899C07123}"/>
          </ac:graphicFrameMkLst>
        </pc:graphicFrameChg>
        <pc:graphicFrameChg chg="add del mod modGraphic">
          <ac:chgData name="Jasmine Holfeld" userId="645fee07-224c-4c81-a83a-6a054aca4437" providerId="ADAL" clId="{9888FA62-3F20-4EA7-9D95-0FD194635F3D}" dt="2021-09-15T11:47:24.256" v="1498" actId="478"/>
          <ac:graphicFrameMkLst>
            <pc:docMk/>
            <pc:sldMk cId="251344338" sldId="690"/>
            <ac:graphicFrameMk id="7" creationId="{4928D6CE-530D-479B-9D39-3DF878B5F0B5}"/>
          </ac:graphicFrameMkLst>
        </pc:graphicFrameChg>
        <pc:graphicFrameChg chg="add del mod">
          <ac:chgData name="Jasmine Holfeld" userId="645fee07-224c-4c81-a83a-6a054aca4437" providerId="ADAL" clId="{9888FA62-3F20-4EA7-9D95-0FD194635F3D}" dt="2021-09-15T11:47:05.588" v="1496" actId="478"/>
          <ac:graphicFrameMkLst>
            <pc:docMk/>
            <pc:sldMk cId="251344338" sldId="690"/>
            <ac:graphicFrameMk id="10" creationId="{9B61B5A2-EEAF-4643-A4E7-DE6408700E6F}"/>
          </ac:graphicFrameMkLst>
        </pc:graphicFrameChg>
        <pc:graphicFrameChg chg="add del mod">
          <ac:chgData name="Jasmine Holfeld" userId="645fee07-224c-4c81-a83a-6a054aca4437" providerId="ADAL" clId="{9888FA62-3F20-4EA7-9D95-0FD194635F3D}" dt="2021-09-15T11:47:02.680" v="1495" actId="478"/>
          <ac:graphicFrameMkLst>
            <pc:docMk/>
            <pc:sldMk cId="251344338" sldId="690"/>
            <ac:graphicFrameMk id="12" creationId="{C6A9E5F0-C9CB-4BEF-8F36-07D8BA8C3F3D}"/>
          </ac:graphicFrameMkLst>
        </pc:graphicFrameChg>
        <pc:graphicFrameChg chg="add del mod">
          <ac:chgData name="Jasmine Holfeld" userId="645fee07-224c-4c81-a83a-6a054aca4437" providerId="ADAL" clId="{9888FA62-3F20-4EA7-9D95-0FD194635F3D}" dt="2021-09-15T11:46:58.621" v="1494" actId="478"/>
          <ac:graphicFrameMkLst>
            <pc:docMk/>
            <pc:sldMk cId="251344338" sldId="690"/>
            <ac:graphicFrameMk id="14" creationId="{4F3FD48A-5873-4BD2-87AA-F266AA06B920}"/>
          </ac:graphicFrameMkLst>
        </pc:graphicFrameChg>
        <pc:graphicFrameChg chg="add del mod modGraphic">
          <ac:chgData name="Jasmine Holfeld" userId="645fee07-224c-4c81-a83a-6a054aca4437" providerId="ADAL" clId="{9888FA62-3F20-4EA7-9D95-0FD194635F3D}" dt="2021-09-15T11:46:54.175" v="1493" actId="478"/>
          <ac:graphicFrameMkLst>
            <pc:docMk/>
            <pc:sldMk cId="251344338" sldId="690"/>
            <ac:graphicFrameMk id="16" creationId="{9ACE6DB8-6D76-47A9-8B8E-90BC84423CDE}"/>
          </ac:graphicFrameMkLst>
        </pc:graphicFrameChg>
        <pc:graphicFrameChg chg="add del mod modGraphic">
          <ac:chgData name="Jasmine Holfeld" userId="645fee07-224c-4c81-a83a-6a054aca4437" providerId="ADAL" clId="{9888FA62-3F20-4EA7-9D95-0FD194635F3D}" dt="2021-09-15T11:46:40.513" v="1489" actId="478"/>
          <ac:graphicFrameMkLst>
            <pc:docMk/>
            <pc:sldMk cId="251344338" sldId="690"/>
            <ac:graphicFrameMk id="17" creationId="{CC6CDCCD-089E-4988-8F78-2E178CCB18E4}"/>
          </ac:graphicFrameMkLst>
        </pc:graphicFrameChg>
        <pc:graphicFrameChg chg="add del mod">
          <ac:chgData name="Jasmine Holfeld" userId="645fee07-224c-4c81-a83a-6a054aca4437" providerId="ADAL" clId="{9888FA62-3F20-4EA7-9D95-0FD194635F3D}" dt="2021-09-15T11:46:35.402" v="1486" actId="478"/>
          <ac:graphicFrameMkLst>
            <pc:docMk/>
            <pc:sldMk cId="251344338" sldId="690"/>
            <ac:graphicFrameMk id="18" creationId="{2F825D67-B1BE-45F1-B5AD-260D33B4C7E4}"/>
          </ac:graphicFrameMkLst>
        </pc:graphicFrameChg>
        <pc:graphicFrameChg chg="add del mod">
          <ac:chgData name="Jasmine Holfeld" userId="645fee07-224c-4c81-a83a-6a054aca4437" providerId="ADAL" clId="{9888FA62-3F20-4EA7-9D95-0FD194635F3D}" dt="2021-09-15T11:46:33.531" v="1485" actId="478"/>
          <ac:graphicFrameMkLst>
            <pc:docMk/>
            <pc:sldMk cId="251344338" sldId="690"/>
            <ac:graphicFrameMk id="19" creationId="{4D1D914F-20DD-4A05-8B39-DA79AE62BD3C}"/>
          </ac:graphicFrameMkLst>
        </pc:graphicFrameChg>
        <pc:graphicFrameChg chg="add del mod modGraphic">
          <ac:chgData name="Jasmine Holfeld" userId="645fee07-224c-4c81-a83a-6a054aca4437" providerId="ADAL" clId="{9888FA62-3F20-4EA7-9D95-0FD194635F3D}" dt="2021-09-15T11:49:23.360" v="1509" actId="478"/>
          <ac:graphicFrameMkLst>
            <pc:docMk/>
            <pc:sldMk cId="251344338" sldId="690"/>
            <ac:graphicFrameMk id="20" creationId="{1E3EF2A7-F5EE-4C2C-B091-BBCB09C3680E}"/>
          </ac:graphicFrameMkLst>
        </pc:graphicFrameChg>
        <pc:graphicFrameChg chg="add mod">
          <ac:chgData name="Jasmine Holfeld" userId="645fee07-224c-4c81-a83a-6a054aca4437" providerId="ADAL" clId="{9888FA62-3F20-4EA7-9D95-0FD194635F3D}" dt="2021-09-15T11:52:20.989" v="1511" actId="1076"/>
          <ac:graphicFrameMkLst>
            <pc:docMk/>
            <pc:sldMk cId="251344338" sldId="690"/>
            <ac:graphicFrameMk id="21" creationId="{BD854B21-3D98-4958-AF0C-04B01EA1FAC0}"/>
          </ac:graphicFrameMkLst>
        </pc:graphicFrameChg>
        <pc:picChg chg="del">
          <ac:chgData name="Jasmine Holfeld" userId="645fee07-224c-4c81-a83a-6a054aca4437" providerId="ADAL" clId="{9888FA62-3F20-4EA7-9D95-0FD194635F3D}" dt="2021-09-15T11:46:02.670" v="1473" actId="478"/>
          <ac:picMkLst>
            <pc:docMk/>
            <pc:sldMk cId="251344338" sldId="690"/>
            <ac:picMk id="4" creationId="{B2E295AA-4A50-4220-9DF9-A8E280F0FAB0}"/>
          </ac:picMkLst>
        </pc:picChg>
        <pc:picChg chg="mod">
          <ac:chgData name="Jasmine Holfeld" userId="645fee07-224c-4c81-a83a-6a054aca4437" providerId="ADAL" clId="{9888FA62-3F20-4EA7-9D95-0FD194635F3D}" dt="2021-09-15T10:28:31.078" v="1252" actId="1035"/>
          <ac:picMkLst>
            <pc:docMk/>
            <pc:sldMk cId="251344338" sldId="690"/>
            <ac:picMk id="11" creationId="{97025F10-083D-4ADC-9C81-5200C039C0F6}"/>
          </ac:picMkLst>
        </pc:picChg>
      </pc:sldChg>
      <pc:sldChg chg="modSp mod">
        <pc:chgData name="Jasmine Holfeld" userId="645fee07-224c-4c81-a83a-6a054aca4437" providerId="ADAL" clId="{9888FA62-3F20-4EA7-9D95-0FD194635F3D}" dt="2021-09-15T12:35:21.573" v="2538" actId="20577"/>
        <pc:sldMkLst>
          <pc:docMk/>
          <pc:sldMk cId="1155578640" sldId="691"/>
        </pc:sldMkLst>
        <pc:spChg chg="mod">
          <ac:chgData name="Jasmine Holfeld" userId="645fee07-224c-4c81-a83a-6a054aca4437" providerId="ADAL" clId="{9888FA62-3F20-4EA7-9D95-0FD194635F3D}" dt="2021-09-15T12:32:03.704" v="2482" actId="20577"/>
          <ac:spMkLst>
            <pc:docMk/>
            <pc:sldMk cId="1155578640" sldId="691"/>
            <ac:spMk id="3" creationId="{E3CB63B6-A842-4EF6-83BE-590B54CBE667}"/>
          </ac:spMkLst>
        </pc:spChg>
        <pc:spChg chg="mod">
          <ac:chgData name="Jasmine Holfeld" userId="645fee07-224c-4c81-a83a-6a054aca4437" providerId="ADAL" clId="{9888FA62-3F20-4EA7-9D95-0FD194635F3D}" dt="2021-09-15T12:31:08.693" v="2413" actId="790"/>
          <ac:spMkLst>
            <pc:docMk/>
            <pc:sldMk cId="1155578640" sldId="691"/>
            <ac:spMk id="14" creationId="{4400E3D6-F587-4819-A4F5-90B2C6492391}"/>
          </ac:spMkLst>
        </pc:spChg>
        <pc:spChg chg="mod">
          <ac:chgData name="Jasmine Holfeld" userId="645fee07-224c-4c81-a83a-6a054aca4437" providerId="ADAL" clId="{9888FA62-3F20-4EA7-9D95-0FD194635F3D}" dt="2021-09-15T12:35:21.573" v="2538" actId="20577"/>
          <ac:spMkLst>
            <pc:docMk/>
            <pc:sldMk cId="1155578640" sldId="691"/>
            <ac:spMk id="26" creationId="{14A2F46D-DB4E-46C4-B98F-E7CAA3E012CE}"/>
          </ac:spMkLst>
        </pc:spChg>
      </pc:sldChg>
      <pc:sldChg chg="modSp mod">
        <pc:chgData name="Jasmine Holfeld" userId="645fee07-224c-4c81-a83a-6a054aca4437" providerId="ADAL" clId="{9888FA62-3F20-4EA7-9D95-0FD194635F3D}" dt="2021-09-15T12:45:41.051" v="2791" actId="20577"/>
        <pc:sldMkLst>
          <pc:docMk/>
          <pc:sldMk cId="572353268" sldId="692"/>
        </pc:sldMkLst>
        <pc:spChg chg="mod">
          <ac:chgData name="Jasmine Holfeld" userId="645fee07-224c-4c81-a83a-6a054aca4437" providerId="ADAL" clId="{9888FA62-3F20-4EA7-9D95-0FD194635F3D}" dt="2021-09-15T12:38:43.313" v="2652" actId="20577"/>
          <ac:spMkLst>
            <pc:docMk/>
            <pc:sldMk cId="572353268" sldId="692"/>
            <ac:spMk id="25" creationId="{3F57FD5B-9D4A-4416-92F1-9B0C8BDACCE6}"/>
          </ac:spMkLst>
        </pc:spChg>
        <pc:spChg chg="mod">
          <ac:chgData name="Jasmine Holfeld" userId="645fee07-224c-4c81-a83a-6a054aca4437" providerId="ADAL" clId="{9888FA62-3F20-4EA7-9D95-0FD194635F3D}" dt="2021-09-15T12:45:41.051" v="2791" actId="20577"/>
          <ac:spMkLst>
            <pc:docMk/>
            <pc:sldMk cId="572353268" sldId="692"/>
            <ac:spMk id="60" creationId="{1B0AB429-8FA1-4690-A120-956C3ED47A4A}"/>
          </ac:spMkLst>
        </pc:spChg>
      </pc:sldChg>
      <pc:sldChg chg="addSp delSp modSp mod">
        <pc:chgData name="Jasmine Holfeld" userId="645fee07-224c-4c81-a83a-6a054aca4437" providerId="ADAL" clId="{9888FA62-3F20-4EA7-9D95-0FD194635F3D}" dt="2021-09-15T13:54:09.649" v="4681" actId="790"/>
        <pc:sldMkLst>
          <pc:docMk/>
          <pc:sldMk cId="3729171126" sldId="693"/>
        </pc:sldMkLst>
        <pc:spChg chg="mod">
          <ac:chgData name="Jasmine Holfeld" userId="645fee07-224c-4c81-a83a-6a054aca4437" providerId="ADAL" clId="{9888FA62-3F20-4EA7-9D95-0FD194635F3D}" dt="2021-09-15T12:47:05.271" v="2891" actId="20577"/>
          <ac:spMkLst>
            <pc:docMk/>
            <pc:sldMk cId="3729171126" sldId="693"/>
            <ac:spMk id="2" creationId="{78544204-3F2D-4FF5-9A3A-928663EAEB73}"/>
          </ac:spMkLst>
        </pc:spChg>
        <pc:spChg chg="mod">
          <ac:chgData name="Jasmine Holfeld" userId="645fee07-224c-4c81-a83a-6a054aca4437" providerId="ADAL" clId="{9888FA62-3F20-4EA7-9D95-0FD194635F3D}" dt="2021-09-15T13:04:53.155" v="3500" actId="20577"/>
          <ac:spMkLst>
            <pc:docMk/>
            <pc:sldMk cId="3729171126" sldId="693"/>
            <ac:spMk id="3" creationId="{3F2FCB8A-A9D8-44EE-985F-9D4E5B7A152B}"/>
          </ac:spMkLst>
        </pc:spChg>
        <pc:spChg chg="mod">
          <ac:chgData name="Jasmine Holfeld" userId="645fee07-224c-4c81-a83a-6a054aca4437" providerId="ADAL" clId="{9888FA62-3F20-4EA7-9D95-0FD194635F3D}" dt="2021-09-15T12:52:05.454" v="2898" actId="20577"/>
          <ac:spMkLst>
            <pc:docMk/>
            <pc:sldMk cId="3729171126" sldId="693"/>
            <ac:spMk id="4" creationId="{01B01A4D-CA8D-46EF-88FF-D12AD93F19E7}"/>
          </ac:spMkLst>
        </pc:spChg>
        <pc:spChg chg="mod">
          <ac:chgData name="Jasmine Holfeld" userId="645fee07-224c-4c81-a83a-6a054aca4437" providerId="ADAL" clId="{9888FA62-3F20-4EA7-9D95-0FD194635F3D}" dt="2021-09-15T13:04:20.500" v="3421" actId="1038"/>
          <ac:spMkLst>
            <pc:docMk/>
            <pc:sldMk cId="3729171126" sldId="693"/>
            <ac:spMk id="6" creationId="{20A884E3-1475-4885-8716-AB12EF9EB918}"/>
          </ac:spMkLst>
        </pc:spChg>
        <pc:spChg chg="mod">
          <ac:chgData name="Jasmine Holfeld" userId="645fee07-224c-4c81-a83a-6a054aca4437" providerId="ADAL" clId="{9888FA62-3F20-4EA7-9D95-0FD194635F3D}" dt="2021-09-15T13:54:09.649" v="4681" actId="790"/>
          <ac:spMkLst>
            <pc:docMk/>
            <pc:sldMk cId="3729171126" sldId="693"/>
            <ac:spMk id="7" creationId="{399B8B89-08E0-422A-983D-EC73EED8E878}"/>
          </ac:spMkLst>
        </pc:spChg>
        <pc:spChg chg="mod">
          <ac:chgData name="Jasmine Holfeld" userId="645fee07-224c-4c81-a83a-6a054aca4437" providerId="ADAL" clId="{9888FA62-3F20-4EA7-9D95-0FD194635F3D}" dt="2021-09-15T13:05:17.632" v="3574" actId="1038"/>
          <ac:spMkLst>
            <pc:docMk/>
            <pc:sldMk cId="3729171126" sldId="693"/>
            <ac:spMk id="8" creationId="{98D6B1B0-DABF-42CC-8D8A-A3270B3466A6}"/>
          </ac:spMkLst>
        </pc:spChg>
        <pc:spChg chg="mod">
          <ac:chgData name="Jasmine Holfeld" userId="645fee07-224c-4c81-a83a-6a054aca4437" providerId="ADAL" clId="{9888FA62-3F20-4EA7-9D95-0FD194635F3D}" dt="2021-09-15T13:53:29.056" v="4680" actId="790"/>
          <ac:spMkLst>
            <pc:docMk/>
            <pc:sldMk cId="3729171126" sldId="693"/>
            <ac:spMk id="9" creationId="{9B9383A8-A476-4F52-B494-1CC7DBB522C0}"/>
          </ac:spMkLst>
        </pc:spChg>
        <pc:cxnChg chg="add del mod">
          <ac:chgData name="Jasmine Holfeld" userId="645fee07-224c-4c81-a83a-6a054aca4437" providerId="ADAL" clId="{9888FA62-3F20-4EA7-9D95-0FD194635F3D}" dt="2021-09-15T13:05:23.125" v="3575" actId="478"/>
          <ac:cxnSpMkLst>
            <pc:docMk/>
            <pc:sldMk cId="3729171126" sldId="693"/>
            <ac:cxnSpMk id="11" creationId="{B5F6306F-B15D-4399-856B-C3CCE607B6D0}"/>
          </ac:cxnSpMkLst>
        </pc:cxnChg>
      </pc:sldChg>
      <pc:sldChg chg="addSp delSp modSp mod">
        <pc:chgData name="Jasmine Holfeld" userId="645fee07-224c-4c81-a83a-6a054aca4437" providerId="ADAL" clId="{9888FA62-3F20-4EA7-9D95-0FD194635F3D}" dt="2021-09-15T13:19:14.409" v="4343" actId="20577"/>
        <pc:sldMkLst>
          <pc:docMk/>
          <pc:sldMk cId="770583825" sldId="696"/>
        </pc:sldMkLst>
        <pc:spChg chg="mod">
          <ac:chgData name="Jasmine Holfeld" userId="645fee07-224c-4c81-a83a-6a054aca4437" providerId="ADAL" clId="{9888FA62-3F20-4EA7-9D95-0FD194635F3D}" dt="2021-09-15T13:06:56.291" v="3669" actId="20577"/>
          <ac:spMkLst>
            <pc:docMk/>
            <pc:sldMk cId="770583825" sldId="696"/>
            <ac:spMk id="2" creationId="{D3E8C19A-C584-4B95-8F7B-9CE30827E0B5}"/>
          </ac:spMkLst>
        </pc:spChg>
        <pc:spChg chg="mod">
          <ac:chgData name="Jasmine Holfeld" userId="645fee07-224c-4c81-a83a-6a054aca4437" providerId="ADAL" clId="{9888FA62-3F20-4EA7-9D95-0FD194635F3D}" dt="2021-09-15T13:19:14.409" v="4343" actId="20577"/>
          <ac:spMkLst>
            <pc:docMk/>
            <pc:sldMk cId="770583825" sldId="696"/>
            <ac:spMk id="3" creationId="{FCC79A44-53D2-4101-92A6-7DDE69A71907}"/>
          </ac:spMkLst>
        </pc:spChg>
        <pc:spChg chg="mod">
          <ac:chgData name="Jasmine Holfeld" userId="645fee07-224c-4c81-a83a-6a054aca4437" providerId="ADAL" clId="{9888FA62-3F20-4EA7-9D95-0FD194635F3D}" dt="2021-09-15T13:07:17.280" v="3681" actId="20577"/>
          <ac:spMkLst>
            <pc:docMk/>
            <pc:sldMk cId="770583825" sldId="696"/>
            <ac:spMk id="4" creationId="{80707E70-7E30-4CEE-AA3F-360BDAF0E83E}"/>
          </ac:spMkLst>
        </pc:spChg>
        <pc:spChg chg="mod">
          <ac:chgData name="Jasmine Holfeld" userId="645fee07-224c-4c81-a83a-6a054aca4437" providerId="ADAL" clId="{9888FA62-3F20-4EA7-9D95-0FD194635F3D}" dt="2021-09-15T13:12:52.811" v="3733" actId="1037"/>
          <ac:spMkLst>
            <pc:docMk/>
            <pc:sldMk cId="770583825" sldId="696"/>
            <ac:spMk id="6" creationId="{01F1AEB4-1497-4821-A536-E6A100A3C934}"/>
          </ac:spMkLst>
        </pc:spChg>
        <pc:spChg chg="mod">
          <ac:chgData name="Jasmine Holfeld" userId="645fee07-224c-4c81-a83a-6a054aca4437" providerId="ADAL" clId="{9888FA62-3F20-4EA7-9D95-0FD194635F3D}" dt="2021-09-15T13:12:57.544" v="3740" actId="1037"/>
          <ac:spMkLst>
            <pc:docMk/>
            <pc:sldMk cId="770583825" sldId="696"/>
            <ac:spMk id="7" creationId="{88607239-16B5-4E69-B249-ABCB725D0331}"/>
          </ac:spMkLst>
        </pc:spChg>
        <pc:spChg chg="mod">
          <ac:chgData name="Jasmine Holfeld" userId="645fee07-224c-4c81-a83a-6a054aca4437" providerId="ADAL" clId="{9888FA62-3F20-4EA7-9D95-0FD194635F3D}" dt="2021-09-15T13:13:03.625" v="3758" actId="1037"/>
          <ac:spMkLst>
            <pc:docMk/>
            <pc:sldMk cId="770583825" sldId="696"/>
            <ac:spMk id="8" creationId="{C7C36602-5B15-41C2-B5F5-B3AEB85EC242}"/>
          </ac:spMkLst>
        </pc:spChg>
        <pc:spChg chg="mod">
          <ac:chgData name="Jasmine Holfeld" userId="645fee07-224c-4c81-a83a-6a054aca4437" providerId="ADAL" clId="{9888FA62-3F20-4EA7-9D95-0FD194635F3D}" dt="2021-09-15T13:13:09.390" v="3773" actId="1037"/>
          <ac:spMkLst>
            <pc:docMk/>
            <pc:sldMk cId="770583825" sldId="696"/>
            <ac:spMk id="9" creationId="{B0F30F5E-8BAB-4C8B-88FF-83354D3947D9}"/>
          </ac:spMkLst>
        </pc:spChg>
        <pc:cxnChg chg="add del">
          <ac:chgData name="Jasmine Holfeld" userId="645fee07-224c-4c81-a83a-6a054aca4437" providerId="ADAL" clId="{9888FA62-3F20-4EA7-9D95-0FD194635F3D}" dt="2021-09-15T13:12:26.121" v="3698" actId="478"/>
          <ac:cxnSpMkLst>
            <pc:docMk/>
            <pc:sldMk cId="770583825" sldId="696"/>
            <ac:cxnSpMk id="11" creationId="{5467E6CD-0BED-4202-AC1F-689BEFFAF65A}"/>
          </ac:cxnSpMkLst>
        </pc:cxnChg>
        <pc:cxnChg chg="add del mod">
          <ac:chgData name="Jasmine Holfeld" userId="645fee07-224c-4c81-a83a-6a054aca4437" providerId="ADAL" clId="{9888FA62-3F20-4EA7-9D95-0FD194635F3D}" dt="2021-09-15T13:13:13.604" v="3774" actId="478"/>
          <ac:cxnSpMkLst>
            <pc:docMk/>
            <pc:sldMk cId="770583825" sldId="696"/>
            <ac:cxnSpMk id="13" creationId="{8F6479F9-1F49-4F31-BC75-1DE6897F2290}"/>
          </ac:cxnSpMkLst>
        </pc:cxnChg>
      </pc:sldChg>
      <pc:sldChg chg="modSp mod">
        <pc:chgData name="Jasmine Holfeld" userId="645fee07-224c-4c81-a83a-6a054aca4437" providerId="ADAL" clId="{9888FA62-3F20-4EA7-9D95-0FD194635F3D}" dt="2021-09-15T09:49:37.375" v="335"/>
        <pc:sldMkLst>
          <pc:docMk/>
          <pc:sldMk cId="1739148745" sldId="699"/>
        </pc:sldMkLst>
        <pc:spChg chg="mod">
          <ac:chgData name="Jasmine Holfeld" userId="645fee07-224c-4c81-a83a-6a054aca4437" providerId="ADAL" clId="{9888FA62-3F20-4EA7-9D95-0FD194635F3D}" dt="2021-09-15T09:49:37.375" v="335"/>
          <ac:spMkLst>
            <pc:docMk/>
            <pc:sldMk cId="1739148745" sldId="699"/>
            <ac:spMk id="4" creationId="{FB4930C1-4595-47BA-9692-7063DFA86955}"/>
          </ac:spMkLst>
        </pc:spChg>
      </pc:sldChg>
      <pc:sldChg chg="modSp mod">
        <pc:chgData name="Jasmine Holfeld" userId="645fee07-224c-4c81-a83a-6a054aca4437" providerId="ADAL" clId="{9888FA62-3F20-4EA7-9D95-0FD194635F3D}" dt="2021-09-15T09:48:49.131" v="327"/>
        <pc:sldMkLst>
          <pc:docMk/>
          <pc:sldMk cId="2848913889" sldId="700"/>
        </pc:sldMkLst>
        <pc:spChg chg="mod">
          <ac:chgData name="Jasmine Holfeld" userId="645fee07-224c-4c81-a83a-6a054aca4437" providerId="ADAL" clId="{9888FA62-3F20-4EA7-9D95-0FD194635F3D}" dt="2021-09-15T09:47:42.302" v="326" actId="20577"/>
          <ac:spMkLst>
            <pc:docMk/>
            <pc:sldMk cId="2848913889" sldId="700"/>
            <ac:spMk id="2" creationId="{B8BDE0C7-4BFA-4640-90D5-97289171CA26}"/>
          </ac:spMkLst>
        </pc:spChg>
        <pc:spChg chg="mod">
          <ac:chgData name="Jasmine Holfeld" userId="645fee07-224c-4c81-a83a-6a054aca4437" providerId="ADAL" clId="{9888FA62-3F20-4EA7-9D95-0FD194635F3D}" dt="2021-09-15T09:48:49.131" v="327"/>
          <ac:spMkLst>
            <pc:docMk/>
            <pc:sldMk cId="2848913889" sldId="700"/>
            <ac:spMk id="3" creationId="{BA60C944-E3A5-4BF5-BA21-B81159B7CDAE}"/>
          </ac:spMkLst>
        </pc:spChg>
      </pc:sldChg>
      <pc:sldChg chg="modSp mod">
        <pc:chgData name="Jasmine Holfeld" userId="645fee07-224c-4c81-a83a-6a054aca4437" providerId="ADAL" clId="{9888FA62-3F20-4EA7-9D95-0FD194635F3D}" dt="2021-09-15T13:48:46.593" v="4679" actId="20577"/>
        <pc:sldMkLst>
          <pc:docMk/>
          <pc:sldMk cId="2813201865" sldId="701"/>
        </pc:sldMkLst>
        <pc:spChg chg="mod">
          <ac:chgData name="Jasmine Holfeld" userId="645fee07-224c-4c81-a83a-6a054aca4437" providerId="ADAL" clId="{9888FA62-3F20-4EA7-9D95-0FD194635F3D}" dt="2021-09-15T13:48:13.394" v="4617" actId="1035"/>
          <ac:spMkLst>
            <pc:docMk/>
            <pc:sldMk cId="2813201865" sldId="701"/>
            <ac:spMk id="7" creationId="{A9ECC521-D5AE-47DE-9924-4848B01B87E5}"/>
          </ac:spMkLst>
        </pc:spChg>
        <pc:spChg chg="mod">
          <ac:chgData name="Jasmine Holfeld" userId="645fee07-224c-4c81-a83a-6a054aca4437" providerId="ADAL" clId="{9888FA62-3F20-4EA7-9D95-0FD194635F3D}" dt="2021-09-15T11:54:51.255" v="1582" actId="20577"/>
          <ac:spMkLst>
            <pc:docMk/>
            <pc:sldMk cId="2813201865" sldId="701"/>
            <ac:spMk id="8" creationId="{A83263C4-A30F-4CB0-A6EE-2712892E184E}"/>
          </ac:spMkLst>
        </pc:spChg>
        <pc:spChg chg="mod">
          <ac:chgData name="Jasmine Holfeld" userId="645fee07-224c-4c81-a83a-6a054aca4437" providerId="ADAL" clId="{9888FA62-3F20-4EA7-9D95-0FD194635F3D}" dt="2021-09-15T12:21:01.395" v="2056" actId="790"/>
          <ac:spMkLst>
            <pc:docMk/>
            <pc:sldMk cId="2813201865" sldId="701"/>
            <ac:spMk id="16" creationId="{AF16E065-F529-4D62-B2B2-F389E1A00D07}"/>
          </ac:spMkLst>
        </pc:spChg>
        <pc:spChg chg="mod">
          <ac:chgData name="Jasmine Holfeld" userId="645fee07-224c-4c81-a83a-6a054aca4437" providerId="ADAL" clId="{9888FA62-3F20-4EA7-9D95-0FD194635F3D}" dt="2021-09-15T13:48:37.685" v="4678" actId="1037"/>
          <ac:spMkLst>
            <pc:docMk/>
            <pc:sldMk cId="2813201865" sldId="701"/>
            <ac:spMk id="18" creationId="{53BD5FA3-EA3C-4ABD-8A52-4C1BE3278B1B}"/>
          </ac:spMkLst>
        </pc:spChg>
        <pc:spChg chg="mod">
          <ac:chgData name="Jasmine Holfeld" userId="645fee07-224c-4c81-a83a-6a054aca4437" providerId="ADAL" clId="{9888FA62-3F20-4EA7-9D95-0FD194635F3D}" dt="2021-09-15T13:48:46.593" v="4679" actId="20577"/>
          <ac:spMkLst>
            <pc:docMk/>
            <pc:sldMk cId="2813201865" sldId="701"/>
            <ac:spMk id="22" creationId="{E23D22EF-38E7-4F7C-AC01-DDE410A60551}"/>
          </ac:spMkLst>
        </pc:spChg>
      </pc:sldChg>
      <pc:sldChg chg="modSp mod">
        <pc:chgData name="Jasmine Holfeld" userId="645fee07-224c-4c81-a83a-6a054aca4437" providerId="ADAL" clId="{9888FA62-3F20-4EA7-9D95-0FD194635F3D}" dt="2021-09-15T09:11:45.005" v="17"/>
        <pc:sldMkLst>
          <pc:docMk/>
          <pc:sldMk cId="3573177394" sldId="702"/>
        </pc:sldMkLst>
        <pc:spChg chg="mod">
          <ac:chgData name="Jasmine Holfeld" userId="645fee07-224c-4c81-a83a-6a054aca4437" providerId="ADAL" clId="{9888FA62-3F20-4EA7-9D95-0FD194635F3D}" dt="2021-09-15T09:09:32.413" v="13"/>
          <ac:spMkLst>
            <pc:docMk/>
            <pc:sldMk cId="3573177394" sldId="702"/>
            <ac:spMk id="2" creationId="{68F9C6EB-A132-4E62-82E6-223BEF3F14BD}"/>
          </ac:spMkLst>
        </pc:spChg>
        <pc:spChg chg="mod">
          <ac:chgData name="Jasmine Holfeld" userId="645fee07-224c-4c81-a83a-6a054aca4437" providerId="ADAL" clId="{9888FA62-3F20-4EA7-9D95-0FD194635F3D}" dt="2021-09-15T09:11:45.005" v="17"/>
          <ac:spMkLst>
            <pc:docMk/>
            <pc:sldMk cId="3573177394" sldId="702"/>
            <ac:spMk id="10" creationId="{667BE8FF-8F4B-44BE-A618-3D18F7463449}"/>
          </ac:spMkLst>
        </pc:spChg>
      </pc:sldChg>
      <pc:sldChg chg="modSp mod">
        <pc:chgData name="Jasmine Holfeld" userId="645fee07-224c-4c81-a83a-6a054aca4437" providerId="ADAL" clId="{9888FA62-3F20-4EA7-9D95-0FD194635F3D}" dt="2021-09-15T09:07:16.096" v="12" actId="313"/>
        <pc:sldMkLst>
          <pc:docMk/>
          <pc:sldMk cId="3274163978" sldId="703"/>
        </pc:sldMkLst>
        <pc:spChg chg="mod">
          <ac:chgData name="Jasmine Holfeld" userId="645fee07-224c-4c81-a83a-6a054aca4437" providerId="ADAL" clId="{9888FA62-3F20-4EA7-9D95-0FD194635F3D}" dt="2021-09-15T09:07:16.096" v="12" actId="313"/>
          <ac:spMkLst>
            <pc:docMk/>
            <pc:sldMk cId="3274163978" sldId="703"/>
            <ac:spMk id="5" creationId="{077EE624-B0AA-4EB8-9BAC-85CBBA26DC65}"/>
          </ac:spMkLst>
        </pc:spChg>
      </pc:sldChg>
      <pc:sldChg chg="delSp modSp mod">
        <pc:chgData name="Jasmine Holfeld" userId="645fee07-224c-4c81-a83a-6a054aca4437" providerId="ADAL" clId="{9888FA62-3F20-4EA7-9D95-0FD194635F3D}" dt="2021-09-15T13:54:36.828" v="4682" actId="20577"/>
        <pc:sldMkLst>
          <pc:docMk/>
          <pc:sldMk cId="1636337936" sldId="704"/>
        </pc:sldMkLst>
        <pc:spChg chg="mod">
          <ac:chgData name="Jasmine Holfeld" userId="645fee07-224c-4c81-a83a-6a054aca4437" providerId="ADAL" clId="{9888FA62-3F20-4EA7-9D95-0FD194635F3D}" dt="2021-09-15T13:54:36.828" v="4682" actId="20577"/>
          <ac:spMkLst>
            <pc:docMk/>
            <pc:sldMk cId="1636337936" sldId="704"/>
            <ac:spMk id="2" creationId="{76AD455D-37BD-42E8-9067-8A0984921B89}"/>
          </ac:spMkLst>
        </pc:spChg>
        <pc:spChg chg="del">
          <ac:chgData name="Jasmine Holfeld" userId="645fee07-224c-4c81-a83a-6a054aca4437" providerId="ADAL" clId="{9888FA62-3F20-4EA7-9D95-0FD194635F3D}" dt="2021-09-15T13:05:35.560" v="3576" actId="478"/>
          <ac:spMkLst>
            <pc:docMk/>
            <pc:sldMk cId="1636337936" sldId="704"/>
            <ac:spMk id="6" creationId="{DF324406-7524-4D69-B907-97A44982824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4705F-CA14-4F5F-BC30-379362BA31F2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E8698-B8A4-4F15-86CE-EC9F0407C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58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1ED3E-388D-4606-A2A8-98DBA3B56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8001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C9D0EB-003C-49EC-93D2-257B30358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7620"/>
            <a:ext cx="9144000" cy="14001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D775EB-5573-4901-82CB-A5BF335B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48A5-49DD-4209-AB86-CF9FE30C0989}" type="datetime1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7972F1-64DF-40B3-A0BD-875D701A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B5028-C433-493C-A0F6-F88666E9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oogle Shape;90;p1">
            <a:extLst>
              <a:ext uri="{FF2B5EF4-FFF2-40B4-BE49-F238E27FC236}">
                <a16:creationId xmlns:a16="http://schemas.microsoft.com/office/drawing/2014/main" id="{65923FD8-978A-4D19-BE1B-EA6BE24410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017770" y="1673865"/>
            <a:ext cx="2156460" cy="6953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C171415-4C73-4377-A1B0-8D782564E232}"/>
              </a:ext>
            </a:extLst>
          </p:cNvPr>
          <p:cNvSpPr/>
          <p:nvPr userDrawn="1"/>
        </p:nvSpPr>
        <p:spPr>
          <a:xfrm>
            <a:off x="10767060" y="0"/>
            <a:ext cx="1424940" cy="594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50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84D13-A3E6-47E0-AA4E-74C57406D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6B8358A-7D1B-431B-911F-FCED889B3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BBB181-FCED-4011-A459-524D826CE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8AA724-7A98-477E-A206-143EE439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5976-3ABD-4B7C-A82E-E07FD923BB32}" type="datetime1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4FDD90-62C5-480F-BF14-76108AD2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6FACA3-8E5F-4F8F-8516-8E5ABE71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oogle Shape;97;p2">
            <a:extLst>
              <a:ext uri="{FF2B5EF4-FFF2-40B4-BE49-F238E27FC236}">
                <a16:creationId xmlns:a16="http://schemas.microsoft.com/office/drawing/2014/main" id="{4D594B74-EBCE-4C75-8EC7-6642EC7431F0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49474" y="1565964"/>
            <a:ext cx="2583406" cy="270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22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D5704-4214-4186-87CF-B803E6DB1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316552-AA58-4AEF-93CE-6925198BA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124C15-6469-4E88-BD00-319123C3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C51C7C-37E5-4CAF-A013-2AEFB5DD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D5FA0-45CC-499A-95D4-E64D862F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074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F4CE9-F3EE-44F3-B1E4-EF2321DC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F7DE93-A4D6-4EEE-A5D9-AAED0F0D6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89E6DE-E2DA-4C19-9730-C0FDE162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4479B9-4DF9-4F55-9B99-B4D7AED4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34B63A-E18A-4A4D-B8E6-BBA778C0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276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CAD07-3BD1-4457-8828-A2AA535E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44B412-A7D5-4AB4-8A8F-51695C2C9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A06141-4203-4C65-A0FD-8796CEF6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31728E-CE3A-4233-B9FE-4E717625D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867BF6-E9D6-41E0-8F3A-4ABA87B4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920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91926-0C47-4CCB-BAD5-F859A8E7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E64A0A-1DEE-44A5-8D7F-9E3942B48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D2C4B1-D774-4700-A4C5-0DF9DC74C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0E350F-414C-4567-8384-F306BD9F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A348D3E-100C-4051-AF53-86FA0BC0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DEEA0B-2B71-43C3-B2A9-5F4741E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093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FDB61-1338-4539-A53C-31264DDF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14FE38-271F-4893-840D-396139041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4CFB32D-485E-4DC2-9648-4C85D2C53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9BAF0F-3480-41AC-ACB0-CD9734226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158365-CC6D-42D2-9A67-521C1CE85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32CF5D-7978-4200-A329-DE96D0EF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F932D1-19CB-4572-90AF-608C7C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571AAA9-1FBB-4ACB-BCB0-54BA55BD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59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CE011-B636-4442-A6D5-78C10B5E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0D047E-DC7A-41B2-8659-67F60231E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F09FDC-4CA0-47D4-9F56-D3DE10C5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432103-733E-4827-BD53-8B8A9340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408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8ACB92C-50DF-40C2-8B28-06CF6ACB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F31643-0582-47C0-AC02-A07C99DC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076D23-3C66-4597-9B45-ED7B7E70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520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EFE87-DD38-4BB0-9A50-9B65C712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1FF5F-2207-4B0E-95A7-9A3B2354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D47961-4DF6-445A-868F-7C5C2C1E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E5FA70-1C8B-4580-A564-04EFB521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07951D-A159-4EAF-8A01-C87EFC62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2DB00D-D77C-4746-8824-7F66B505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854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06A1C-A73E-410C-A4DE-6860F42A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2970E5A-E32B-4A66-BDC6-5C01EF5BC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5AE823-9B85-45C2-AF02-F70721A28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487CE1-65FA-4D58-B456-5480395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21BBB9-6B4E-4F3B-A3F8-2B46BCE0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4EF340-C1C9-4731-A087-FD72151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9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FAD4B-3336-42D7-8B3A-02222AAB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876519-6F3E-4542-829D-64E3E826A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83E04-B708-4366-A01E-4D7CB218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92DD0-C83A-4D0F-B422-D293B7F4AB76}" type="datetime1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48C1F0-D6D9-4D05-A171-215EC01E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214B7C-F4F4-415C-8427-68BA2BE5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599FF97E-2A7A-4B15-BC45-0B0D405699AB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49474" y="1565964"/>
            <a:ext cx="2583406" cy="270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651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D4A95-9E4F-4BC2-99AB-60289BDE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F77E82-4996-44C9-B1E1-20D05BA31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10E915-A177-4901-997E-CC9A4DDA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B61367-4CCA-4BB1-9661-D862CBBA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E115C3-5E58-4C96-A621-18DEB3EB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46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D7867C6-79E8-4726-B3A0-C97B0C9429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E144A6-F69F-430C-AB73-48705771E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EEA3DE-ABB0-4F47-AEF9-46E6A1E0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4D364C-678A-4F9F-85CD-35FE49DC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9B8867-5AEA-40B1-A5A2-613AF799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231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0" y="6203821"/>
            <a:ext cx="820903" cy="653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8" b="0" i="0">
                <a:solidFill>
                  <a:schemeClr val="accent4"/>
                </a:solidFill>
                <a:latin typeface="Calibri"/>
                <a:cs typeface="Calibri"/>
              </a:defRPr>
            </a:lvl1pPr>
          </a:lstStyle>
          <a:p>
            <a:fld id="{C2DA3964-43FA-5D4A-91DB-79C3577FC13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98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D49E3-B395-4A58-BC43-4F72D1D0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DFFC2A-4E04-468E-BB10-03B63AAE6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ADE5D6-92CF-43C4-A330-32BAFB4B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E8421-966D-4BD0-9CEC-D33ECCEB06A5}" type="datetime1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5A1468-F356-4411-85FD-9D24CFAD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21AD43-070C-47DC-8859-F03E817F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64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E6705-A085-4E87-9B5F-629A23F2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F14431-1B8D-4C15-9E82-9B9662C28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498FD6-B524-40D8-84D4-AECCAD250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0EDDD9-67FA-4CD3-83D7-3473532B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0FBD8-F234-44E2-887B-0A42519CE0EF}" type="datetime1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9C876D-E46E-40C1-B2E4-DC1B46C6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1DD44A-EE3E-452E-A494-4C56A708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oogle Shape;97;p2">
            <a:extLst>
              <a:ext uri="{FF2B5EF4-FFF2-40B4-BE49-F238E27FC236}">
                <a16:creationId xmlns:a16="http://schemas.microsoft.com/office/drawing/2014/main" id="{71371A79-6FD9-4B2E-9D7F-F930F0A12300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49474" y="1565964"/>
            <a:ext cx="2583406" cy="270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27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578DF-FCCE-4E93-8294-82E429EA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465C9E-3970-468E-BFD3-526B8AAEC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F2C2AC-E3E4-4EAB-AB46-3C56760CE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0F8274-F3BA-4847-8D87-553E8DE20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A19FCE-CAAF-4666-961B-1AFB8124F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CBB001D-922A-4249-9ADC-22A19D84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1BA1-9C9F-4264-BCF9-0D91E954DA69}" type="datetime1">
              <a:rPr lang="de-DE" smtClean="0"/>
              <a:t>23.09.2021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95469F-6C97-444A-9677-7847A696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9A21F28-0BE7-4E20-85EC-6B1B3461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oogle Shape;97;p2">
            <a:extLst>
              <a:ext uri="{FF2B5EF4-FFF2-40B4-BE49-F238E27FC236}">
                <a16:creationId xmlns:a16="http://schemas.microsoft.com/office/drawing/2014/main" id="{3D715C2D-3C48-47D7-A4DA-9DE8BFC359E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49474" y="1565964"/>
            <a:ext cx="2583406" cy="270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60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E6705-A085-4E87-9B5F-629A23F2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F14431-1B8D-4C15-9E82-9B9662C28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020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498FD6-B524-40D8-84D4-AECCAD250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5000" y="1825625"/>
            <a:ext cx="34020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0EDDD9-67FA-4CD3-83D7-3473532B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7EC1-0A67-47DC-9C4B-B385D282287B}" type="datetime1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9C876D-E46E-40C1-B2E4-DC1B46C6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1DD44A-EE3E-452E-A494-4C56A708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oogle Shape;97;p2">
            <a:extLst>
              <a:ext uri="{FF2B5EF4-FFF2-40B4-BE49-F238E27FC236}">
                <a16:creationId xmlns:a16="http://schemas.microsoft.com/office/drawing/2014/main" id="{71371A79-6FD9-4B2E-9D7F-F930F0A12300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49474" y="1565964"/>
            <a:ext cx="2583406" cy="2705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81FE88E5-960A-4EBD-82C3-9CD728EE51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51800" y="1825625"/>
            <a:ext cx="34020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559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C07F1F-1E26-4A28-8D6C-80BAE227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23C89D-CC0D-4DB5-9E2E-C9ACA27A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220A-8714-421E-B337-532D7C35C289}" type="datetime1">
              <a:rPr lang="de-DE" smtClean="0"/>
              <a:t>23.09.2021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5360EE-3D70-4F8B-A439-5F0A0867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A49CE0-8D36-4CEE-9762-5D3320C0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47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9AF0752-6963-410C-AA7D-0EA8E54A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CE10-05C4-4F54-A0D2-9C2AA98EE3A9}" type="datetime1">
              <a:rPr lang="de-DE" smtClean="0"/>
              <a:t>23.09.2021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93E75A-F525-495E-9562-9ED80933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ADB731-5911-40BC-B18D-D26B2220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93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7B4A9-773A-458A-A8FA-EBDB2562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B21184-7448-4C50-B0C2-01707A21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EBF465-F32C-4A1E-B3A5-3263BDEBE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7B5461-F65C-4B68-B54E-51922E8D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95D9-8F3F-4345-8276-9DAEBE075140}" type="datetime1">
              <a:rPr lang="de-DE" smtClean="0"/>
              <a:t>23.09.2021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D78C83-C545-44AC-AB12-70898573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1. Digitize Dialog (9/2020)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25443C-A971-4EAC-B8EC-D9DBBE27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oogle Shape;97;p2">
            <a:extLst>
              <a:ext uri="{FF2B5EF4-FFF2-40B4-BE49-F238E27FC236}">
                <a16:creationId xmlns:a16="http://schemas.microsoft.com/office/drawing/2014/main" id="{188F3F79-00EF-4867-B54C-8CC8567DCBE7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49474" y="1565964"/>
            <a:ext cx="2583406" cy="2705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06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FF322B-5640-49B1-B0AF-65B47261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36000" rIns="108000" bIns="3600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E7D67A-B71E-40DB-B80D-6EB35ED9E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36000" rIns="108000" bIns="3600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B455D3-BA77-4956-8CD2-6830FEB6A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1975C50-B921-4F37-BABF-8BF80611F85E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3A1CE5-8DB1-4F57-9114-A8B853FA7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1. Digitize Dialog (9/2020)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ABB8F-CEFD-42A0-A540-8FE970651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DEAAD46-3AA6-40DC-AFED-1226DBAE0F90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oogle Shape;95;p2">
            <a:extLst>
              <a:ext uri="{FF2B5EF4-FFF2-40B4-BE49-F238E27FC236}">
                <a16:creationId xmlns:a16="http://schemas.microsoft.com/office/drawing/2014/main" id="{361ECCEC-DABC-4306-AC45-35E846AF19DB}"/>
              </a:ext>
            </a:extLst>
          </p:cNvPr>
          <p:cNvPicPr preferRelativeResize="0"/>
          <p:nvPr userDrawn="1"/>
        </p:nvPicPr>
        <p:blipFill rotWithShape="1">
          <a:blip r:embed="rId12">
            <a:alphaModFix/>
          </a:blip>
          <a:srcRect/>
          <a:stretch/>
        </p:blipFill>
        <p:spPr>
          <a:xfrm>
            <a:off x="10952406" y="206518"/>
            <a:ext cx="1008000" cy="311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62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0" indent="-288000" algn="l" defTabSz="1800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88000" algn="l" defTabSz="1800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CamingoDos Pro Regular" panose="020B0503040302020203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16000" algn="l" defTabSz="1800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180000" algn="l" defTabSz="1800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180000" algn="l" defTabSz="1800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9F09FC2-548F-4A1C-9D3D-A6DCF4A4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F68854-CF9F-4745-BA2A-3BFC21831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A37DFA-A2F5-4A36-AAB7-17C1D2A0E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2703D-B0F2-45AE-BF1D-EC7804003BE7}" type="datetimeFigureOut">
              <a:rPr lang="de-DE" smtClean="0"/>
              <a:t>23.09.2021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6C1BC5-E61A-459F-A1EC-B7CA93853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D34B08-50AC-4754-9A0B-95F95317E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50AE-A434-425A-91F1-89BFA7082A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64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43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6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.png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5" Type="http://schemas.openxmlformats.org/officeDocument/2006/relationships/image" Target="../media/image30.png"/><Relationship Id="rId10" Type="http://schemas.openxmlformats.org/officeDocument/2006/relationships/image" Target="../media/image25.jpg"/><Relationship Id="rId19" Type="http://schemas.openxmlformats.org/officeDocument/2006/relationships/image" Target="../media/image34.jpe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90CABE-55CB-46DB-8913-DF67C60DCD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3EFA56-22C7-4A1D-AE7D-8C766473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7" y="1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1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9E872-CB2C-4EC6-8256-AEBFA58F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noProof="0" dirty="0"/>
              <a:t>1. Examine the rules and regulations</a:t>
            </a:r>
            <a:br>
              <a:rPr lang="en-GB" sz="3200" noProof="0" dirty="0"/>
            </a:br>
            <a:endParaRPr lang="en-GB" sz="3200" noProof="0" dirty="0"/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5766324F-2B88-4479-9BCE-7414AEE520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en-GB" b="1" noProof="0" dirty="0">
                <a:solidFill>
                  <a:schemeClr val="bg2">
                    <a:lumMod val="25000"/>
                  </a:schemeClr>
                </a:solidFill>
              </a:rPr>
              <a:t>Main aspects:</a:t>
            </a:r>
          </a:p>
          <a:p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Which laws and which areas are marked by rules for recreational use?</a:t>
            </a:r>
          </a:p>
          <a:p>
            <a:endParaRPr lang="en-GB" noProof="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What terms and categories are used for areas, paths and activities?</a:t>
            </a:r>
          </a:p>
          <a:p>
            <a:pPr marL="72000" indent="0">
              <a:buNone/>
            </a:pPr>
            <a:endParaRPr lang="en-GB" noProof="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Where to find the rules?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80616D-402E-40A5-ACD2-1DEBC1CF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10</a:t>
            </a:fld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0A7AE21-0607-498B-9E58-97331114989A}"/>
              </a:ext>
            </a:extLst>
          </p:cNvPr>
          <p:cNvSpPr txBox="1"/>
          <p:nvPr/>
        </p:nvSpPr>
        <p:spPr>
          <a:xfrm>
            <a:off x="6826522" y="2435063"/>
            <a:ext cx="2371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Laws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348173-9E3B-426D-B602-EA4E527D9B8A}"/>
              </a:ext>
            </a:extLst>
          </p:cNvPr>
          <p:cNvSpPr txBox="1"/>
          <p:nvPr/>
        </p:nvSpPr>
        <p:spPr>
          <a:xfrm>
            <a:off x="6826522" y="3347162"/>
            <a:ext cx="2020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Regulations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6A2C088-B2F0-443A-B79C-BE3C5BC98A2A}"/>
              </a:ext>
            </a:extLst>
          </p:cNvPr>
          <p:cNvSpPr/>
          <p:nvPr/>
        </p:nvSpPr>
        <p:spPr>
          <a:xfrm>
            <a:off x="6763823" y="4337804"/>
            <a:ext cx="2843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E7E6E6">
                    <a:lumMod val="25000"/>
                  </a:srgbClr>
                </a:solidFill>
              </a:rPr>
              <a:t>Local</a:t>
            </a:r>
            <a:r>
              <a:rPr lang="de-DE" sz="2400" kern="0" dirty="0">
                <a:solidFill>
                  <a:srgbClr val="E7E6E6">
                    <a:lumMod val="25000"/>
                  </a:srgbClr>
                </a:solidFill>
              </a:rPr>
              <a:t> </a:t>
            </a:r>
            <a:r>
              <a:rPr lang="en-GB" sz="2400" kern="0" dirty="0">
                <a:solidFill>
                  <a:srgbClr val="E7E6E6">
                    <a:lumMod val="25000"/>
                  </a:srgbClr>
                </a:solidFill>
              </a:rPr>
              <a:t>regularization</a:t>
            </a:r>
            <a:endParaRPr kumimoji="0" lang="en-GB" sz="2400" b="0" i="0" u="none" strike="noStrike" kern="0" cap="none" spc="0" normalizeH="0" baseline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E99442-79EB-4346-BB1B-F334853DB6D5}"/>
              </a:ext>
            </a:extLst>
          </p:cNvPr>
          <p:cNvSpPr/>
          <p:nvPr/>
        </p:nvSpPr>
        <p:spPr>
          <a:xfrm>
            <a:off x="9786064" y="2413483"/>
            <a:ext cx="1770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Political region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C13569B-05A1-49A5-BEBA-7F0EA816FBD1}"/>
              </a:ext>
            </a:extLst>
          </p:cNvPr>
          <p:cNvSpPr/>
          <p:nvPr/>
        </p:nvSpPr>
        <p:spPr>
          <a:xfrm>
            <a:off x="9160600" y="3368776"/>
            <a:ext cx="2460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Protected landscapes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0DC8329-01EB-4454-9FAB-A9AF23CC9C42}"/>
              </a:ext>
            </a:extLst>
          </p:cNvPr>
          <p:cNvSpPr/>
          <p:nvPr/>
        </p:nvSpPr>
        <p:spPr>
          <a:xfrm>
            <a:off x="10491750" y="4373747"/>
            <a:ext cx="1107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</a:rPr>
              <a:t>Regional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4C08473-E1C1-4D21-9B0F-168CFA98255C}"/>
              </a:ext>
            </a:extLst>
          </p:cNvPr>
          <p:cNvSpPr>
            <a:spLocks noChangeAspect="1"/>
          </p:cNvSpPr>
          <p:nvPr/>
        </p:nvSpPr>
        <p:spPr>
          <a:xfrm>
            <a:off x="6722051" y="2302116"/>
            <a:ext cx="4951064" cy="621838"/>
          </a:xfrm>
          <a:prstGeom prst="rect">
            <a:avLst/>
          </a:prstGeom>
          <a:noFill/>
          <a:ln w="2222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4DA468C-872A-4741-A36F-BBFADAD08CCC}"/>
              </a:ext>
            </a:extLst>
          </p:cNvPr>
          <p:cNvSpPr>
            <a:spLocks noChangeAspect="1"/>
          </p:cNvSpPr>
          <p:nvPr/>
        </p:nvSpPr>
        <p:spPr>
          <a:xfrm>
            <a:off x="6712855" y="3273837"/>
            <a:ext cx="4951064" cy="621838"/>
          </a:xfrm>
          <a:prstGeom prst="rect">
            <a:avLst/>
          </a:prstGeom>
          <a:noFill/>
          <a:ln w="2222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2847489-7915-4A03-BF7D-A9812D8BBC3B}"/>
              </a:ext>
            </a:extLst>
          </p:cNvPr>
          <p:cNvSpPr>
            <a:spLocks noChangeAspect="1"/>
          </p:cNvSpPr>
          <p:nvPr/>
        </p:nvSpPr>
        <p:spPr>
          <a:xfrm>
            <a:off x="6695558" y="4242549"/>
            <a:ext cx="4951064" cy="621838"/>
          </a:xfrm>
          <a:prstGeom prst="rect">
            <a:avLst/>
          </a:prstGeom>
          <a:noFill/>
          <a:ln w="22225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7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71A03-EE0E-41B1-BD84-36ED8ED5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noProof="0" dirty="0"/>
              <a:t>2. Create a digital format</a:t>
            </a:r>
            <a:br>
              <a:rPr lang="en-GB" noProof="0" dirty="0"/>
            </a:br>
            <a:r>
              <a:rPr lang="en-GB" sz="2400" b="0" noProof="0" dirty="0"/>
              <a:t>Create a standard that enables easy maintenance and integration into common systems.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EC2A639-3D9C-4B75-859F-28F39B323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pPr marL="72000" indent="0">
              <a:buNone/>
            </a:pPr>
            <a:endParaRPr lang="en-GB" b="1" noProof="0" dirty="0">
              <a:solidFill>
                <a:schemeClr val="bg2">
                  <a:lumMod val="25000"/>
                </a:schemeClr>
              </a:solidFill>
            </a:endParaRPr>
          </a:p>
          <a:p>
            <a:pPr marL="72000" indent="0">
              <a:buNone/>
            </a:pPr>
            <a:r>
              <a:rPr lang="en-GB" b="1" noProof="0" dirty="0">
                <a:solidFill>
                  <a:schemeClr val="bg2">
                    <a:lumMod val="25000"/>
                  </a:schemeClr>
                </a:solidFill>
              </a:rPr>
              <a:t>Existing data formats:</a:t>
            </a:r>
          </a:p>
          <a:p>
            <a:pPr marL="432000" lvl="1" indent="0">
              <a:buNone/>
            </a:pPr>
            <a:endParaRPr lang="en-GB" noProof="0" dirty="0">
              <a:solidFill>
                <a:schemeClr val="bg2">
                  <a:lumMod val="25000"/>
                </a:schemeClr>
              </a:solidFill>
            </a:endParaRPr>
          </a:p>
          <a:p>
            <a:pPr marL="432000" lvl="1" indent="0">
              <a:buNone/>
            </a:pPr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Areas (polygons) as data with location, name, category</a:t>
            </a:r>
          </a:p>
          <a:p>
            <a:pPr marL="432000" lvl="1" indent="0">
              <a:buNone/>
            </a:pPr>
            <a:endParaRPr lang="en-GB" noProof="0" dirty="0">
              <a:solidFill>
                <a:schemeClr val="bg2">
                  <a:lumMod val="25000"/>
                </a:schemeClr>
              </a:solidFill>
            </a:endParaRPr>
          </a:p>
          <a:p>
            <a:pPr marL="432000" lvl="1" indent="0">
              <a:buNone/>
            </a:pPr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Rules in laws and regulations as text documents and digital scans (PDF)</a:t>
            </a:r>
          </a:p>
          <a:p>
            <a:pPr marL="432000" lvl="1" indent="0">
              <a:buNone/>
            </a:pPr>
            <a:endParaRPr lang="en-GB" noProof="0" dirty="0">
              <a:solidFill>
                <a:schemeClr val="bg2">
                  <a:lumMod val="25000"/>
                </a:schemeClr>
              </a:solidFill>
            </a:endParaRPr>
          </a:p>
          <a:p>
            <a:pPr marL="432000" lvl="1" indent="0">
              <a:buNone/>
            </a:pPr>
            <a:endParaRPr lang="en-GB" noProof="0" dirty="0">
              <a:solidFill>
                <a:schemeClr val="bg2">
                  <a:lumMod val="25000"/>
                </a:schemeClr>
              </a:solidFill>
            </a:endParaRPr>
          </a:p>
          <a:p>
            <a:pPr marL="432000" lvl="1" indent="0">
              <a:buNone/>
            </a:pPr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Road networks with (partial) attributions on OSM and official data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0B6A99-2AAE-4C90-9A64-3926D4F3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11</a:t>
            </a:fld>
            <a:endParaRPr lang="de-DE"/>
          </a:p>
        </p:txBody>
      </p:sp>
      <p:sp>
        <p:nvSpPr>
          <p:cNvPr id="26" name="Inhaltsplatzhalter 8">
            <a:extLst>
              <a:ext uri="{FF2B5EF4-FFF2-40B4-BE49-F238E27FC236}">
                <a16:creationId xmlns:a16="http://schemas.microsoft.com/office/drawing/2014/main" id="{8ABDCBFD-F0F9-4168-B275-39EA80E68342}"/>
              </a:ext>
            </a:extLst>
          </p:cNvPr>
          <p:cNvSpPr txBox="1">
            <a:spLocks/>
          </p:cNvSpPr>
          <p:nvPr/>
        </p:nvSpPr>
        <p:spPr>
          <a:xfrm>
            <a:off x="7278152" y="2056739"/>
            <a:ext cx="4593265" cy="4351338"/>
          </a:xfrm>
          <a:prstGeom prst="rect">
            <a:avLst/>
          </a:prstGeom>
        </p:spPr>
        <p:txBody>
          <a:bodyPr vert="horz" lIns="0" tIns="36000" rIns="108000" bIns="36000" rtlCol="0">
            <a:noAutofit/>
          </a:bodyPr>
          <a:lstStyle>
            <a:lvl1pPr marL="360000" indent="-288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CamingoDos Pro Regular" panose="020B0503040302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16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180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180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endParaRPr lang="en-GB" b="1">
              <a:solidFill>
                <a:schemeClr val="bg2">
                  <a:lumMod val="25000"/>
                </a:schemeClr>
              </a:solidFill>
            </a:endParaRPr>
          </a:p>
          <a:p>
            <a:pPr marL="72000" indent="0">
              <a:buFont typeface="Arial" panose="020B0604020202020204" pitchFamily="34" charset="0"/>
              <a:buNone/>
            </a:pPr>
            <a:r>
              <a:rPr lang="en-GB" b="1">
                <a:solidFill>
                  <a:schemeClr val="bg2">
                    <a:lumMod val="25000"/>
                  </a:schemeClr>
                </a:solidFill>
              </a:rPr>
              <a:t>Missing data formats:</a:t>
            </a:r>
            <a:endParaRPr lang="en-GB"/>
          </a:p>
          <a:p>
            <a:pPr marL="72000" indent="0">
              <a:buNone/>
            </a:pPr>
            <a:r>
              <a:rPr lang="en-GB">
                <a:solidFill>
                  <a:schemeClr val="bg2">
                    <a:lumMod val="25000"/>
                  </a:schemeClr>
                </a:solidFill>
              </a:rPr>
              <a:t>Make rules machine-readable and avialable for existing systems:</a:t>
            </a:r>
          </a:p>
          <a:p>
            <a:pPr marL="72000" indent="0">
              <a:buNone/>
            </a:pPr>
            <a:endParaRPr lang="en-GB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6CF55D-889A-4552-B7DB-EC6145960C58}"/>
              </a:ext>
            </a:extLst>
          </p:cNvPr>
          <p:cNvSpPr/>
          <p:nvPr/>
        </p:nvSpPr>
        <p:spPr>
          <a:xfrm>
            <a:off x="6563094" y="1916399"/>
            <a:ext cx="5181600" cy="4439951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09AEFE5-D165-41C1-BA63-EE3FFDA5C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4" y="2760045"/>
            <a:ext cx="512411" cy="51241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025F10-083D-4ADC-9C81-5200C039C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2" y="3851581"/>
            <a:ext cx="554214" cy="55421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41D0FC2-8DE6-44D7-8F89-B0718256B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8" y="5271779"/>
            <a:ext cx="643550" cy="6435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3C64E04-A681-4FED-B908-8F6FCBCF6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17" y="4232408"/>
            <a:ext cx="497941" cy="497941"/>
          </a:xfrm>
          <a:prstGeom prst="rect">
            <a:avLst/>
          </a:prstGeom>
        </p:spPr>
      </p:pic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BD854B21-3D98-4958-AF0C-04B01EA1F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489532"/>
              </p:ext>
            </p:extLst>
          </p:nvPr>
        </p:nvGraphicFramePr>
        <p:xfrm>
          <a:off x="7599935" y="3714925"/>
          <a:ext cx="3296285" cy="2528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6960">
                  <a:extLst>
                    <a:ext uri="{9D8B030D-6E8A-4147-A177-3AD203B41FA5}">
                      <a16:colId xmlns:a16="http://schemas.microsoft.com/office/drawing/2014/main" val="203653887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70181180"/>
                    </a:ext>
                  </a:extLst>
                </a:gridCol>
                <a:gridCol w="630555">
                  <a:extLst>
                    <a:ext uri="{9D8B030D-6E8A-4147-A177-3AD203B41FA5}">
                      <a16:colId xmlns:a16="http://schemas.microsoft.com/office/drawing/2014/main" val="377873062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16491699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Subject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Validity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Basis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Penalty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10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Access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from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01.05.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till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31.10.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500 €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61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Motor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vehicles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on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designated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roads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1.000 €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527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Mountainbikes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on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designated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roads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500 €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545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Offroad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500 €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03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Camping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850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Open fire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In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designated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places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Gesetz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61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Mushroom picking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Max 1 kg per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person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Local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rule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33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Fishing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5.000 €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446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Horse riding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on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designated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roads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Law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500 €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898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Dogs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Only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on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lead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Local rule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100 €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120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Helmet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recommended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Safety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40681"/>
                  </a:ext>
                </a:extLst>
              </a:tr>
              <a:tr h="125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Drone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235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>
                          <a:solidFill>
                            <a:schemeClr val="tx1"/>
                          </a:solidFill>
                          <a:effectLst/>
                        </a:rPr>
                        <a:t>Snowslide equipment</a:t>
                      </a:r>
                      <a:endParaRPr lang="de-DE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recommended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</a:rPr>
                        <a:t>Safety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8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4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AF16E065-F529-4D62-B2B2-F389E1A00D07}"/>
              </a:ext>
            </a:extLst>
          </p:cNvPr>
          <p:cNvSpPr txBox="1"/>
          <p:nvPr/>
        </p:nvSpPr>
        <p:spPr>
          <a:xfrm>
            <a:off x="897506" y="2185544"/>
            <a:ext cx="30006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b="1">
                <a:solidFill>
                  <a:schemeClr val="accent1"/>
                </a:solidFill>
              </a:rPr>
              <a:t>Area-related information</a:t>
            </a:r>
          </a:p>
          <a:p>
            <a:pPr lvl="1"/>
            <a:r>
              <a:rPr lang="en-GB" sz="1400" b="1">
                <a:solidFill>
                  <a:schemeClr val="accent1"/>
                </a:solidFill>
              </a:rPr>
              <a:t>(apply to the total area)</a:t>
            </a:r>
            <a:endParaRPr lang="en-GB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3BD5FA3-EA3C-4ABD-8A52-4C1BE3278B1B}"/>
              </a:ext>
            </a:extLst>
          </p:cNvPr>
          <p:cNvSpPr txBox="1"/>
          <p:nvPr/>
        </p:nvSpPr>
        <p:spPr>
          <a:xfrm>
            <a:off x="674652" y="4665052"/>
            <a:ext cx="272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+mj-lt"/>
              <a:buAutoNum type="arabicPeriod" startAt="3"/>
            </a:pPr>
            <a:r>
              <a:rPr lang="en-GB" sz="2400" b="1" dirty="0">
                <a:solidFill>
                  <a:schemeClr val="accent1"/>
                </a:solidFill>
              </a:rPr>
              <a:t>Single paths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23D22EF-38E7-4F7C-AC01-DDE410A60551}"/>
              </a:ext>
            </a:extLst>
          </p:cNvPr>
          <p:cNvSpPr txBox="1"/>
          <p:nvPr/>
        </p:nvSpPr>
        <p:spPr>
          <a:xfrm>
            <a:off x="3898123" y="1909247"/>
            <a:ext cx="745567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72000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Many of the important regulations concern activities that take place on the area, such as camping, fires or drone flights. </a:t>
            </a: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72000"/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72000"/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72000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Path categories that are subject to bans and prohibitions can be inherited by the entire road network of the area..</a:t>
            </a:r>
          </a:p>
          <a:p>
            <a:pPr marL="72000"/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72000"/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72000"/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Rules or prohibitions for individual roads can be entered in the road network.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83263C4-A30F-4CB0-A6EE-2712892E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sz="3200" noProof="0" dirty="0"/>
              <a:t>2. Create a digital format</a:t>
            </a:r>
            <a:br>
              <a:rPr lang="en-GB" noProof="0" dirty="0"/>
            </a:br>
            <a:r>
              <a:rPr lang="en-GB" sz="2400" b="0" noProof="0" dirty="0"/>
              <a:t>Spatial representation of the rules for recreational use.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ECC521-D5AE-47DE-9924-4848B01B87E5}"/>
              </a:ext>
            </a:extLst>
          </p:cNvPr>
          <p:cNvSpPr txBox="1"/>
          <p:nvPr/>
        </p:nvSpPr>
        <p:spPr>
          <a:xfrm>
            <a:off x="897506" y="3417865"/>
            <a:ext cx="30679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sz="2400" b="1" dirty="0">
                <a:solidFill>
                  <a:schemeClr val="accent1"/>
                </a:solidFill>
              </a:rPr>
              <a:t>Rules on path categories</a:t>
            </a:r>
            <a:br>
              <a:rPr lang="en-GB" sz="2400" b="1" dirty="0">
                <a:solidFill>
                  <a:schemeClr val="accent1"/>
                </a:solidFill>
              </a:rPr>
            </a:br>
            <a:r>
              <a:rPr lang="en-GB" sz="1400" b="1" dirty="0">
                <a:solidFill>
                  <a:schemeClr val="accent1"/>
                </a:solidFill>
              </a:rPr>
              <a:t>(within an area)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479305E3-295F-4A04-91DF-543CF3020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DEAAD46-3AA6-40DC-AFED-1226DBAE0F9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20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CB63B6-A842-4EF6-83BE-590B54CBE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36768" cy="4351338"/>
          </a:xfrm>
        </p:spPr>
        <p:txBody>
          <a:bodyPr/>
          <a:lstStyle/>
          <a:p>
            <a:pPr marL="457200" rtl="0" fontAlgn="base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Administration and authorities are enabled to enter information into the database via an interface</a:t>
            </a:r>
            <a:r>
              <a:rPr lang="en-GB" sz="20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pPr marL="457200" rtl="0" fontAlgn="base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The association is creating a concept for the digitisation of small protected areas and sensitive spaces without independent administration.</a:t>
            </a:r>
          </a:p>
          <a:p>
            <a:pPr marL="45720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Cooperation with initiatives that make and publish local agreements</a:t>
            </a:r>
            <a:r>
              <a:rPr lang="en-GB" sz="20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. 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95B97D-AB19-4216-B4E0-CABCF9E9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13</a:t>
            </a:fld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FC90882-81FF-4DCD-A13D-0C3707ED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548" y="4742549"/>
            <a:ext cx="1178031" cy="38007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14A2F46D-DB4E-46C4-B98F-E7CAA3E012CE}"/>
              </a:ext>
            </a:extLst>
          </p:cNvPr>
          <p:cNvSpPr txBox="1"/>
          <p:nvPr/>
        </p:nvSpPr>
        <p:spPr>
          <a:xfrm>
            <a:off x="917032" y="4094960"/>
            <a:ext cx="434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Nature conservation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Alliances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8E30FA8-921D-417A-AA71-33DFF1B9C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50" y="5252335"/>
            <a:ext cx="700080" cy="7000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6EDD51F-8082-4D9F-B50C-81615BC7893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94" y="5236280"/>
            <a:ext cx="732190" cy="7321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6FBADA-7C50-439D-A81E-60D203751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7" y="5236280"/>
            <a:ext cx="732190" cy="732190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5716D59-CCEE-4A77-99F3-026F02C1EFD0}"/>
              </a:ext>
            </a:extLst>
          </p:cNvPr>
          <p:cNvCxnSpPr>
            <a:cxnSpLocks/>
          </p:cNvCxnSpPr>
          <p:nvPr/>
        </p:nvCxnSpPr>
        <p:spPr>
          <a:xfrm>
            <a:off x="2091171" y="5586320"/>
            <a:ext cx="18623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nhaltsplatzhalter 14">
            <a:extLst>
              <a:ext uri="{FF2B5EF4-FFF2-40B4-BE49-F238E27FC236}">
                <a16:creationId xmlns:a16="http://schemas.microsoft.com/office/drawing/2014/main" id="{8FCDF289-3F25-4759-AA26-F6BE6D75F13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0829" y="5252335"/>
            <a:ext cx="742339" cy="742339"/>
          </a:xfrm>
          <a:prstGeom prst="rect">
            <a:avLst/>
          </a:prstGeom>
        </p:spPr>
      </p:pic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4126900-3DCE-4F16-AF35-ED688E9138BA}"/>
              </a:ext>
            </a:extLst>
          </p:cNvPr>
          <p:cNvCxnSpPr>
            <a:cxnSpLocks/>
          </p:cNvCxnSpPr>
          <p:nvPr/>
        </p:nvCxnSpPr>
        <p:spPr>
          <a:xfrm>
            <a:off x="4950557" y="5586320"/>
            <a:ext cx="1862377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08D4DEB-41EF-43A0-A667-58C068C176A8}"/>
              </a:ext>
            </a:extLst>
          </p:cNvPr>
          <p:cNvCxnSpPr>
            <a:cxnSpLocks/>
          </p:cNvCxnSpPr>
          <p:nvPr/>
        </p:nvCxnSpPr>
        <p:spPr>
          <a:xfrm>
            <a:off x="8055895" y="5586320"/>
            <a:ext cx="1862377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4400E3D6-F587-4819-A4F5-90B2C649239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0" tIns="36000" rIns="10800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br>
              <a:rPr lang="en-GB" dirty="0"/>
            </a:br>
            <a:r>
              <a:rPr lang="en-GB" sz="3200" dirty="0">
                <a:solidFill>
                  <a:srgbClr val="306DA5"/>
                </a:solidFill>
              </a:rPr>
              <a:t>3. Create Data</a:t>
            </a:r>
            <a:br>
              <a:rPr lang="en-GB" dirty="0">
                <a:solidFill>
                  <a:srgbClr val="306DA5"/>
                </a:solidFill>
              </a:rPr>
            </a:br>
            <a:r>
              <a:rPr lang="en-GB" sz="2400" b="0" dirty="0">
                <a:solidFill>
                  <a:srgbClr val="306DA5"/>
                </a:solidFill>
              </a:rPr>
              <a:t>A freely usable data set for the rules on the recreational use of nature.</a:t>
            </a:r>
            <a:br>
              <a:rPr lang="en-GB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57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0B19E91B-A217-4EA8-98EA-0D4D178D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85" y="4328395"/>
            <a:ext cx="643401" cy="64340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EA47ECA-1444-423A-87C3-D26B4AB3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575" y="4650095"/>
            <a:ext cx="2736000" cy="2375209"/>
          </a:xfrm>
          <a:prstGeom prst="rect">
            <a:avLst/>
          </a:prstGeom>
        </p:spPr>
      </p:pic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071ABCCA-F21B-47CE-8B33-FE99A63B5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6595" y="5231098"/>
            <a:ext cx="742339" cy="742339"/>
          </a:xfr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C5E0EF-F1DE-4BFA-863D-FEC21CB6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55B306-0B3F-4462-AD40-72DCA996D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229" y="4703516"/>
            <a:ext cx="1416991" cy="457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423FE73-4596-4D04-AE3D-BFEE44FAB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13" y="4830949"/>
            <a:ext cx="903789" cy="451895"/>
          </a:xfrm>
          <a:prstGeom prst="rect">
            <a:avLst/>
          </a:prstGeom>
        </p:spPr>
      </p:pic>
      <p:sp>
        <p:nvSpPr>
          <p:cNvPr id="60" name="Inhaltsplatzhalter 2">
            <a:extLst>
              <a:ext uri="{FF2B5EF4-FFF2-40B4-BE49-F238E27FC236}">
                <a16:creationId xmlns:a16="http://schemas.microsoft.com/office/drawing/2014/main" id="{1B0AB429-8FA1-4690-A120-956C3ED47A4A}"/>
              </a:ext>
            </a:extLst>
          </p:cNvPr>
          <p:cNvSpPr txBox="1">
            <a:spLocks/>
          </p:cNvSpPr>
          <p:nvPr/>
        </p:nvSpPr>
        <p:spPr>
          <a:xfrm>
            <a:off x="838200" y="1994473"/>
            <a:ext cx="10436768" cy="910631"/>
          </a:xfrm>
          <a:prstGeom prst="rect">
            <a:avLst/>
          </a:prstGeom>
        </p:spPr>
        <p:txBody>
          <a:bodyPr vert="horz" lIns="0" tIns="36000" rIns="108000" bIns="36000" rtlCol="0">
            <a:noAutofit/>
          </a:bodyPr>
          <a:lstStyle>
            <a:lvl1pPr marL="360000" indent="-288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CamingoDos Pro Regular" panose="020B0503040302020203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16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180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180000" algn="l" defTabSz="1800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fontAlgn="base">
              <a:spcBef>
                <a:spcPts val="1200"/>
              </a:spcBef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We actively distribute the data to platforms, map services and databases.</a:t>
            </a:r>
          </a:p>
          <a:p>
            <a:pPr marL="457200" fontAlgn="base">
              <a:spcBef>
                <a:spcPts val="1200"/>
              </a:spcBef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We are building an international network for this purpose.</a:t>
            </a:r>
          </a:p>
        </p:txBody>
      </p:sp>
      <p:pic>
        <p:nvPicPr>
          <p:cNvPr id="1026" name="Picture 2" descr="Balek | PIPAP">
            <a:extLst>
              <a:ext uri="{FF2B5EF4-FFF2-40B4-BE49-F238E27FC236}">
                <a16:creationId xmlns:a16="http://schemas.microsoft.com/office/drawing/2014/main" id="{AAED08F3-96C9-4810-930B-E6EB0B0B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07" y="6163810"/>
            <a:ext cx="559975" cy="5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DC41189-B04E-4135-A080-00E909A45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13" y="5313852"/>
            <a:ext cx="732190" cy="7321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5C9A2F1-25C7-43D6-816D-ABFDEB564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9121" y="4881192"/>
            <a:ext cx="821375" cy="54658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B971208-1788-4BE7-87C9-0621ECD75D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398" y="4960604"/>
            <a:ext cx="394909" cy="39490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BDD9248-56DF-4651-9C82-44D83ACB639B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4" y="5306509"/>
            <a:ext cx="700080" cy="7000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51B6326-5B76-4D3E-A12A-8CAD8196C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81" y="5290454"/>
            <a:ext cx="732190" cy="732190"/>
          </a:xfrm>
          <a:prstGeom prst="rect">
            <a:avLst/>
          </a:prstGeom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D50A5A24-7380-4B81-BAC2-702805D26B04}"/>
              </a:ext>
            </a:extLst>
          </p:cNvPr>
          <p:cNvCxnSpPr>
            <a:cxnSpLocks/>
          </p:cNvCxnSpPr>
          <p:nvPr/>
        </p:nvCxnSpPr>
        <p:spPr>
          <a:xfrm>
            <a:off x="1654235" y="5640494"/>
            <a:ext cx="1862377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8A3B207-6650-4DEE-877C-01AB98A36F14}"/>
              </a:ext>
            </a:extLst>
          </p:cNvPr>
          <p:cNvCxnSpPr>
            <a:cxnSpLocks/>
          </p:cNvCxnSpPr>
          <p:nvPr/>
        </p:nvCxnSpPr>
        <p:spPr>
          <a:xfrm>
            <a:off x="4643428" y="5640494"/>
            <a:ext cx="18623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A2F09E44-163B-439E-9B27-A0CED4A02B29}"/>
              </a:ext>
            </a:extLst>
          </p:cNvPr>
          <p:cNvCxnSpPr>
            <a:cxnSpLocks/>
          </p:cNvCxnSpPr>
          <p:nvPr/>
        </p:nvCxnSpPr>
        <p:spPr>
          <a:xfrm>
            <a:off x="8015815" y="5656549"/>
            <a:ext cx="18623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D7A643-2C7A-449A-A65B-2495D1948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4" y="4571062"/>
            <a:ext cx="405020" cy="40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9A13774-2AAA-413B-AD90-0E3A7DCCEF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0" y="5842584"/>
            <a:ext cx="495058" cy="4928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E16F40-C00A-4FC4-8E02-1909B79F32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01" y="5715288"/>
            <a:ext cx="679799" cy="679799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3F57FD5B-9D4A-4416-92F1-9B0C8BDACC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36000" rIns="10800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/>
            </a:br>
            <a:br>
              <a:rPr lang="en-GB" dirty="0"/>
            </a:br>
            <a:r>
              <a:rPr lang="en-GB" sz="3200" dirty="0">
                <a:solidFill>
                  <a:srgbClr val="306DA5"/>
                </a:solidFill>
              </a:rPr>
              <a:t>4. Process data</a:t>
            </a:r>
            <a:br>
              <a:rPr lang="en-GB" dirty="0">
                <a:solidFill>
                  <a:srgbClr val="306DA5"/>
                </a:solidFill>
              </a:rPr>
            </a:br>
            <a:r>
              <a:rPr lang="en-GB" sz="2400" b="0" dirty="0">
                <a:solidFill>
                  <a:srgbClr val="306DA5"/>
                </a:solidFill>
              </a:rPr>
              <a:t>Make data available as Open Data and ensure that it is published on the “right” channels.</a:t>
            </a:r>
            <a:br>
              <a:rPr lang="en-GB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3BA900-8E3C-434E-9A37-7E2CD23211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6264" y="6273374"/>
            <a:ext cx="555497" cy="3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53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44204-3F2D-4FF5-9A3A-928663EA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b="1" noProof="0" dirty="0">
                <a:solidFill>
                  <a:schemeClr val="tx2"/>
                </a:solidFill>
              </a:rPr>
            </a:br>
            <a:br>
              <a:rPr lang="en-GB" b="1" noProof="0" dirty="0">
                <a:solidFill>
                  <a:schemeClr val="tx2"/>
                </a:solidFill>
              </a:rPr>
            </a:br>
            <a:r>
              <a:rPr lang="en-GB" sz="3200" b="1" noProof="0" dirty="0">
                <a:solidFill>
                  <a:schemeClr val="tx2"/>
                </a:solidFill>
              </a:rPr>
              <a:t>5. Explain</a:t>
            </a:r>
            <a:br>
              <a:rPr lang="en-GB" b="1" noProof="0" dirty="0">
                <a:solidFill>
                  <a:schemeClr val="tx2"/>
                </a:solidFill>
              </a:rPr>
            </a:br>
            <a:r>
              <a:rPr lang="en-GB" sz="2400" b="0" noProof="0" dirty="0"/>
              <a:t>Information about our standard, which problem we solve with it, the available data and the possibilities.</a:t>
            </a:r>
            <a:br>
              <a:rPr lang="en-GB" b="1" noProof="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en-GB" b="1" noProof="0" dirty="0">
                <a:solidFill>
                  <a:schemeClr val="tx2"/>
                </a:solidFill>
              </a:rPr>
            </a:br>
            <a:endParaRPr lang="en-GB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2FCB8A-A9D8-44EE-985F-9D4E5B7A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157" y="1879895"/>
            <a:ext cx="6597636" cy="4351338"/>
          </a:xfrm>
        </p:spPr>
        <p:txBody>
          <a:bodyPr/>
          <a:lstStyle/>
          <a:p>
            <a:pPr marL="7200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Through our work, we build up important expertise that we make accessible via our website</a:t>
            </a:r>
            <a:r>
              <a:rPr lang="en-GB" sz="2000" noProof="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72000" indent="0">
              <a:buNone/>
            </a:pPr>
            <a:r>
              <a:rPr lang="en-GB" noProof="0" dirty="0"/>
              <a:t> </a:t>
            </a:r>
          </a:p>
          <a:p>
            <a:pPr marL="7200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We network ourselves and others with public initiatives</a:t>
            </a:r>
            <a:r>
              <a:rPr lang="en-GB" sz="2000" noProof="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72000" indent="0">
              <a:buNone/>
            </a:pPr>
            <a:endParaRPr lang="en-GB" noProof="0" dirty="0"/>
          </a:p>
          <a:p>
            <a:pPr marL="72000" indent="0"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 series of events with an exchange of news from the association and topics such as visitor guidance</a:t>
            </a:r>
            <a:r>
              <a:rPr lang="en-GB" sz="2000" noProof="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72000" indent="0">
              <a:buNone/>
            </a:pPr>
            <a:endParaRPr lang="en-GB" sz="2000" b="1" noProof="0" dirty="0">
              <a:solidFill>
                <a:schemeClr val="accent1"/>
              </a:solidFill>
            </a:endParaRPr>
          </a:p>
          <a:p>
            <a:pPr marL="72000" indent="0">
              <a:buNone/>
            </a:pPr>
            <a:r>
              <a:rPr lang="en-GB" sz="2000" noProof="0" dirty="0">
                <a:solidFill>
                  <a:schemeClr val="bg2">
                    <a:lumMod val="25000"/>
                  </a:schemeClr>
                </a:solidFill>
              </a:rPr>
              <a:t>We actively participate as speakers at important events such as the FOSSGIS Conference 2021.</a:t>
            </a:r>
          </a:p>
          <a:p>
            <a:pPr marL="72000" indent="0">
              <a:buNone/>
            </a:pPr>
            <a:endParaRPr lang="en-GB" sz="2000" b="1" noProof="0" dirty="0">
              <a:solidFill>
                <a:schemeClr val="accent1"/>
              </a:solidFill>
            </a:endParaRPr>
          </a:p>
          <a:p>
            <a:pPr marL="72000" indent="0">
              <a:buNone/>
            </a:pPr>
            <a:r>
              <a:rPr lang="en-GB" sz="2000" noProof="0" dirty="0">
                <a:solidFill>
                  <a:schemeClr val="bg2">
                    <a:lumMod val="25000"/>
                  </a:schemeClr>
                </a:solidFill>
              </a:rPr>
              <a:t>We are project leaders or partners. </a:t>
            </a:r>
            <a:endParaRPr lang="en-GB" sz="2000" b="1" noProof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A51541-8BCE-4763-8E84-AE012D75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15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1B01A4D-CA8D-46EF-88FF-D12AD93F19E7}"/>
              </a:ext>
            </a:extLst>
          </p:cNvPr>
          <p:cNvSpPr/>
          <p:nvPr/>
        </p:nvSpPr>
        <p:spPr>
          <a:xfrm>
            <a:off x="2056912" y="1815805"/>
            <a:ext cx="12838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rgbClr val="306DA5"/>
                </a:solidFill>
              </a:rPr>
              <a:t>Website:</a:t>
            </a:r>
            <a:r>
              <a:rPr lang="de-DE" sz="2200" b="1" dirty="0">
                <a:solidFill>
                  <a:srgbClr val="000000"/>
                </a:solidFill>
              </a:rPr>
              <a:t> </a:t>
            </a:r>
            <a:endParaRPr lang="de-DE" sz="22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0A884E3-1475-4885-8716-AB12EF9EB918}"/>
              </a:ext>
            </a:extLst>
          </p:cNvPr>
          <p:cNvSpPr/>
          <p:nvPr/>
        </p:nvSpPr>
        <p:spPr>
          <a:xfrm>
            <a:off x="1993282" y="2855214"/>
            <a:ext cx="13473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rgbClr val="306DA5"/>
                </a:solidFill>
              </a:rPr>
              <a:t>Network: </a:t>
            </a:r>
            <a:endParaRPr lang="de-DE" sz="22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99B8B89-08E0-422A-983D-EC73EED8E878}"/>
              </a:ext>
            </a:extLst>
          </p:cNvPr>
          <p:cNvSpPr/>
          <p:nvPr/>
        </p:nvSpPr>
        <p:spPr>
          <a:xfrm>
            <a:off x="936686" y="3624677"/>
            <a:ext cx="2420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>
                <a:solidFill>
                  <a:srgbClr val="306DA5"/>
                </a:solidFill>
              </a:rPr>
              <a:t>DIGITIZE Dialogue: </a:t>
            </a:r>
            <a:endParaRPr lang="en-GB" sz="22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8D6B1B0-DABF-42CC-8D8A-A3270B3466A6}"/>
              </a:ext>
            </a:extLst>
          </p:cNvPr>
          <p:cNvSpPr/>
          <p:nvPr/>
        </p:nvSpPr>
        <p:spPr>
          <a:xfrm>
            <a:off x="2247108" y="4682485"/>
            <a:ext cx="1089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rgbClr val="306DA5"/>
                </a:solidFill>
              </a:rPr>
              <a:t>Events:</a:t>
            </a:r>
            <a:r>
              <a:rPr lang="de-DE" sz="2200" b="1" dirty="0">
                <a:solidFill>
                  <a:srgbClr val="000000"/>
                </a:solidFill>
              </a:rPr>
              <a:t> </a:t>
            </a:r>
            <a:endParaRPr lang="de-DE" sz="22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B9383A8-A476-4F52-B494-1CC7DBB522C0}"/>
              </a:ext>
            </a:extLst>
          </p:cNvPr>
          <p:cNvSpPr/>
          <p:nvPr/>
        </p:nvSpPr>
        <p:spPr>
          <a:xfrm>
            <a:off x="655863" y="5446914"/>
            <a:ext cx="27075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>
                <a:solidFill>
                  <a:srgbClr val="306DA5"/>
                </a:solidFill>
              </a:rPr>
              <a:t>Research projects </a:t>
            </a:r>
          </a:p>
          <a:p>
            <a:r>
              <a:rPr lang="en-GB" sz="2200" b="1">
                <a:solidFill>
                  <a:srgbClr val="306DA5"/>
                </a:solidFill>
              </a:rPr>
              <a:t>And funded projects:</a:t>
            </a:r>
            <a:r>
              <a:rPr lang="en-GB" sz="2200" b="1">
                <a:solidFill>
                  <a:srgbClr val="E7E6E6">
                    <a:lumMod val="25000"/>
                  </a:srgbClr>
                </a:solidFill>
              </a:rPr>
              <a:t> </a:t>
            </a:r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372917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D455D-37BD-42E8-9067-8A098492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410" y="2369584"/>
            <a:ext cx="10515600" cy="1325563"/>
          </a:xfrm>
        </p:spPr>
        <p:txBody>
          <a:bodyPr/>
          <a:lstStyle/>
          <a:p>
            <a:r>
              <a:rPr lang="en-GB" noProof="0" dirty="0"/>
              <a:t>We are all part of the problem, so join in and </a:t>
            </a:r>
            <a:br>
              <a:rPr lang="en-GB" noProof="0" dirty="0"/>
            </a:br>
            <a:r>
              <a:rPr lang="en-GB" noProof="0" dirty="0"/>
              <a:t>become part of the solution…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69D1A0-1714-4EBE-9CA7-F376485D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33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8C19A-C584-4B95-8F7B-9CE30827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noProof="0" dirty="0"/>
              <a:t>Participate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C79A44-53D2-4101-92A6-7DDE69A71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57" y="1449106"/>
            <a:ext cx="7668286" cy="4907244"/>
          </a:xfrm>
        </p:spPr>
        <p:txBody>
          <a:bodyPr/>
          <a:lstStyle/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0" i="0" u="none" strike="noStrike" noProof="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As a member who shapes and supports the association with us.</a:t>
            </a:r>
            <a:endParaRPr lang="en-GB" sz="2000" b="0" i="0" u="none" strike="noStrike" noProof="0" dirty="0">
              <a:solidFill>
                <a:schemeClr val="accent1"/>
              </a:solidFill>
              <a:effectLst/>
              <a:latin typeface="Calibri" panose="020F0502020204030204" pitchFamily="34" charset="0"/>
            </a:endParaRP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0" i="0" u="none" strike="noStrike" noProof="0" dirty="0">
              <a:solidFill>
                <a:schemeClr val="accent1"/>
              </a:solidFill>
              <a:effectLst/>
              <a:latin typeface="Calibri" panose="020F0502020204030204" pitchFamily="34" charset="0"/>
            </a:endParaRP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0" i="0" u="none" strike="noStrike" noProof="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</a:rPr>
              <a:t>We are also happy to receive donations that will help us to significantly advance our project.</a:t>
            </a: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0" i="0" u="none" strike="noStrike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</a:t>
            </a: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New data is important, as well as support from experts in environmental protection, tourism, sports or technology and digital.</a:t>
            </a: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0" i="0" u="none" strike="noStrike" noProof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noProof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We are suitable partner and supporter within the framework of research and funding projects.</a:t>
            </a: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2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The inclusion of our project in the communication of our members, partners or simply interested supporters, allows us to grow and expand the work.</a:t>
            </a:r>
            <a:endParaRPr lang="en-GB" sz="18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9F0EA4-2AFA-47E6-94E4-3C0400C1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17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0707E70-7E30-4CEE-AA3F-360BDAF0E83E}"/>
              </a:ext>
            </a:extLst>
          </p:cNvPr>
          <p:cNvSpPr/>
          <p:nvPr/>
        </p:nvSpPr>
        <p:spPr>
          <a:xfrm>
            <a:off x="1348396" y="1377125"/>
            <a:ext cx="1968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306DA5"/>
                </a:solidFill>
                <a:latin typeface="Calibri" panose="020F0502020204030204" pitchFamily="34" charset="0"/>
              </a:rPr>
              <a:t>Membership: 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1F1AEB4-1497-4821-A536-E6A100A3C934}"/>
              </a:ext>
            </a:extLst>
          </p:cNvPr>
          <p:cNvSpPr/>
          <p:nvPr/>
        </p:nvSpPr>
        <p:spPr>
          <a:xfrm>
            <a:off x="1791257" y="1973083"/>
            <a:ext cx="1537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306DA5"/>
                </a:solidFill>
                <a:latin typeface="Calibri" panose="020F0502020204030204" pitchFamily="34" charset="0"/>
              </a:rPr>
              <a:t>Donation:</a:t>
            </a:r>
            <a:r>
              <a:rPr lang="de-DE" sz="2800" b="1" dirty="0">
                <a:solidFill>
                  <a:srgbClr val="306DA5"/>
                </a:solidFill>
                <a:latin typeface="Calibri" panose="020F0502020204030204" pitchFamily="34" charset="0"/>
              </a:rPr>
              <a:t> 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8607239-16B5-4E69-B249-ABCB725D0331}"/>
              </a:ext>
            </a:extLst>
          </p:cNvPr>
          <p:cNvSpPr/>
          <p:nvPr/>
        </p:nvSpPr>
        <p:spPr>
          <a:xfrm>
            <a:off x="2361946" y="2861428"/>
            <a:ext cx="938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306DA5"/>
                </a:solidFill>
                <a:latin typeface="Calibri" panose="020F0502020204030204" pitchFamily="34" charset="0"/>
              </a:rPr>
              <a:t>Data: 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C36602-5B15-41C2-B5F5-B3AEB85EC242}"/>
              </a:ext>
            </a:extLst>
          </p:cNvPr>
          <p:cNvSpPr/>
          <p:nvPr/>
        </p:nvSpPr>
        <p:spPr>
          <a:xfrm>
            <a:off x="2025074" y="3770141"/>
            <a:ext cx="1294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306DA5"/>
                </a:solidFill>
                <a:latin typeface="Calibri" panose="020F0502020204030204" pitchFamily="34" charset="0"/>
              </a:rPr>
              <a:t>Partner: 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0F30F5E-8BAB-4C8B-88FF-83354D3947D9}"/>
              </a:ext>
            </a:extLst>
          </p:cNvPr>
          <p:cNvSpPr/>
          <p:nvPr/>
        </p:nvSpPr>
        <p:spPr>
          <a:xfrm>
            <a:off x="1857888" y="4698985"/>
            <a:ext cx="1449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306DA5"/>
                </a:solidFill>
                <a:latin typeface="Calibri" panose="020F0502020204030204" pitchFamily="34" charset="0"/>
              </a:rPr>
              <a:t>Network: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583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23;p21">
            <a:extLst>
              <a:ext uri="{FF2B5EF4-FFF2-40B4-BE49-F238E27FC236}">
                <a16:creationId xmlns:a16="http://schemas.microsoft.com/office/drawing/2014/main" id="{8BF8F8BE-7889-4560-983D-CABD761343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67" t="263" r="1" b="-262"/>
          <a:stretch/>
        </p:blipFill>
        <p:spPr>
          <a:xfrm>
            <a:off x="0" y="-24373"/>
            <a:ext cx="12192000" cy="690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5;p2">
            <a:extLst>
              <a:ext uri="{FF2B5EF4-FFF2-40B4-BE49-F238E27FC236}">
                <a16:creationId xmlns:a16="http://schemas.microsoft.com/office/drawing/2014/main" id="{8FC89EC9-B0C2-4609-8AD7-6A64AAF085F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10952406" y="206518"/>
            <a:ext cx="1008000" cy="3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480A4D-2521-46D2-9E07-931368D083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Many thanks for </a:t>
            </a:r>
            <a:b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attention</a:t>
            </a:r>
            <a:r>
              <a:rPr lang="en-GB" sz="4400" b="1" noProof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GB" sz="4400" noProof="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CA0637-83C6-4440-B415-05256AC8FC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72000" indent="0">
              <a:spcAft>
                <a:spcPts val="1200"/>
              </a:spcAft>
              <a:buNone/>
            </a:pPr>
            <a:r>
              <a:rPr lang="en-GB" b="1" noProof="0" dirty="0">
                <a:solidFill>
                  <a:schemeClr val="bg1"/>
                </a:solidFill>
              </a:rPr>
              <a:t>You have questions, want to e</a:t>
            </a:r>
            <a:r>
              <a:rPr lang="en-GB" b="1" dirty="0" err="1">
                <a:solidFill>
                  <a:schemeClr val="bg1"/>
                </a:solidFill>
              </a:rPr>
              <a:t>xchange</a:t>
            </a:r>
            <a:r>
              <a:rPr lang="en-GB" b="1" dirty="0">
                <a:solidFill>
                  <a:schemeClr val="bg1"/>
                </a:solidFill>
              </a:rPr>
              <a:t> or get involved</a:t>
            </a:r>
            <a:r>
              <a:rPr lang="en-GB" b="1" noProof="0" dirty="0">
                <a:solidFill>
                  <a:schemeClr val="bg1"/>
                </a:solidFill>
              </a:rPr>
              <a:t>? </a:t>
            </a:r>
            <a:r>
              <a:rPr lang="en-GB" b="1" dirty="0">
                <a:solidFill>
                  <a:schemeClr val="bg1"/>
                </a:solidFill>
              </a:rPr>
              <a:t>Gladly anytime</a:t>
            </a:r>
            <a:r>
              <a:rPr lang="en-GB" b="1" noProof="0" dirty="0">
                <a:solidFill>
                  <a:schemeClr val="bg1"/>
                </a:solidFill>
              </a:rPr>
              <a:t>!</a:t>
            </a:r>
            <a:endParaRPr lang="en-GB" noProof="0" dirty="0">
              <a:solidFill>
                <a:schemeClr val="bg1"/>
              </a:solidFill>
            </a:endParaRPr>
          </a:p>
          <a:p>
            <a:pPr marL="72000" indent="0">
              <a:buNone/>
            </a:pPr>
            <a:r>
              <a:rPr lang="en-GB" noProof="0" dirty="0">
                <a:solidFill>
                  <a:schemeClr val="bg1"/>
                </a:solidFill>
              </a:rPr>
              <a:t>Digitize the Planet e. V.</a:t>
            </a:r>
          </a:p>
          <a:p>
            <a:pPr marL="72000" indent="0">
              <a:buNone/>
            </a:pPr>
            <a:r>
              <a:rPr lang="en-GB" noProof="0" dirty="0" err="1">
                <a:solidFill>
                  <a:schemeClr val="bg1"/>
                </a:solidFill>
              </a:rPr>
              <a:t>Kreuzbergstraße</a:t>
            </a:r>
            <a:r>
              <a:rPr lang="en-GB" noProof="0" dirty="0">
                <a:solidFill>
                  <a:schemeClr val="bg1"/>
                </a:solidFill>
              </a:rPr>
              <a:t> 30</a:t>
            </a:r>
          </a:p>
          <a:p>
            <a:pPr marL="72000" indent="0">
              <a:spcAft>
                <a:spcPts val="1200"/>
              </a:spcAft>
              <a:buNone/>
            </a:pPr>
            <a:r>
              <a:rPr lang="en-GB" noProof="0" dirty="0">
                <a:solidFill>
                  <a:schemeClr val="bg1"/>
                </a:solidFill>
              </a:rPr>
              <a:t>10965 Berlin</a:t>
            </a:r>
          </a:p>
          <a:p>
            <a:pPr marL="72000" indent="0">
              <a:buNone/>
            </a:pPr>
            <a:r>
              <a:rPr lang="en-GB" noProof="0" dirty="0">
                <a:solidFill>
                  <a:schemeClr val="bg1"/>
                </a:solidFill>
              </a:rPr>
              <a:t>Sebastian Sarx</a:t>
            </a:r>
          </a:p>
          <a:p>
            <a:pPr marL="72000" indent="0">
              <a:buNone/>
            </a:pPr>
            <a:r>
              <a:rPr lang="en-GB" noProof="0" dirty="0">
                <a:solidFill>
                  <a:schemeClr val="bg1"/>
                </a:solidFill>
              </a:rPr>
              <a:t>Tel. +49 30 32793119</a:t>
            </a:r>
          </a:p>
          <a:p>
            <a:pPr marL="72000" indent="0">
              <a:buNone/>
            </a:pPr>
            <a:r>
              <a:rPr lang="en-GB" noProof="0" dirty="0">
                <a:solidFill>
                  <a:schemeClr val="bg1"/>
                </a:solidFill>
              </a:rPr>
              <a:t>mail@digitizetheplanet.org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404429-2FC6-41E7-BF55-48756C86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365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8246E-537B-4B78-BD26-CFF44D31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450C79-53B6-40A6-B207-06424B1E8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34C777-64A3-4EF7-8BCE-F1B051A1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 r="8107"/>
          <a:stretch/>
        </p:blipFill>
        <p:spPr>
          <a:xfrm>
            <a:off x="-739734" y="-137868"/>
            <a:ext cx="12931734" cy="9144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77EE624-B0AA-4EB8-9BAC-85CBBA26DC65}"/>
              </a:ext>
            </a:extLst>
          </p:cNvPr>
          <p:cNvSpPr txBox="1"/>
          <p:nvPr/>
        </p:nvSpPr>
        <p:spPr>
          <a:xfrm>
            <a:off x="838200" y="1910695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We want to provide visitors an experience with a good-feeling by supporting everyone to enjoy nature according to the rules without burdening it.</a:t>
            </a: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We achieve this goal by digitizing all relevant rules, including laws and local agreements for use in nature.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F2D8774-9FA8-4BF9-A081-5C728BC72946}"/>
              </a:ext>
            </a:extLst>
          </p:cNvPr>
          <p:cNvSpPr/>
          <p:nvPr/>
        </p:nvSpPr>
        <p:spPr>
          <a:xfrm>
            <a:off x="3670496" y="994628"/>
            <a:ext cx="4851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Digitize the Planet</a:t>
            </a:r>
          </a:p>
        </p:txBody>
      </p:sp>
    </p:spTree>
    <p:extLst>
      <p:ext uri="{BB962C8B-B14F-4D97-AF65-F5344CB8AC3E}">
        <p14:creationId xmlns:p14="http://schemas.microsoft.com/office/powerpoint/2010/main" val="327416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vertourism: Tackling The Curse of Too Many Tourists">
            <a:extLst>
              <a:ext uri="{FF2B5EF4-FFF2-40B4-BE49-F238E27FC236}">
                <a16:creationId xmlns:a16="http://schemas.microsoft.com/office/drawing/2014/main" id="{6A0760EA-CF4C-45C9-BFF9-12D86F642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0"/>
                    </a14:imgEffect>
                    <a14:imgEffect>
                      <a14:brightnessContrast bright="-18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55" t="24278" r="855" b="2942"/>
          <a:stretch/>
        </p:blipFill>
        <p:spPr bwMode="auto">
          <a:xfrm>
            <a:off x="-704196" y="0"/>
            <a:ext cx="63961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F9C6EB-A132-4E62-82E6-223BEF3F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036" y="879863"/>
            <a:ext cx="6112756" cy="1310887"/>
          </a:xfrm>
        </p:spPr>
        <p:txBody>
          <a:bodyPr/>
          <a:lstStyle/>
          <a:p>
            <a:br>
              <a:rPr lang="en-GB" sz="3200" b="1" noProof="0" dirty="0">
                <a:solidFill>
                  <a:schemeClr val="bg1"/>
                </a:solidFill>
              </a:rPr>
            </a:br>
            <a:r>
              <a:rPr lang="en-GB" sz="2400" b="1" noProof="0" dirty="0"/>
              <a:t>More and more people enjoy nature, but often they don't know the rules.</a:t>
            </a:r>
            <a:br>
              <a:rPr lang="en-GB" sz="3600" b="1" noProof="0" dirty="0">
                <a:solidFill>
                  <a:schemeClr val="tx2"/>
                </a:solidFill>
              </a:rPr>
            </a:br>
            <a:br>
              <a:rPr lang="en-GB" sz="3600" b="1" noProof="0" dirty="0">
                <a:solidFill>
                  <a:schemeClr val="bg1"/>
                </a:solidFill>
              </a:rPr>
            </a:br>
            <a:endParaRPr lang="en-GB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67BE8FF-8F4B-44BE-A618-3D18F7463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505" y="2327275"/>
            <a:ext cx="5353422" cy="4530725"/>
          </a:xfrm>
        </p:spPr>
        <p:txBody>
          <a:bodyPr/>
          <a:lstStyle/>
          <a:p>
            <a:pPr marL="72000" indent="0">
              <a:buNone/>
            </a:pPr>
            <a:r>
              <a:rPr lang="en-GB" b="1" noProof="0" dirty="0">
                <a:solidFill>
                  <a:schemeClr val="tx2"/>
                </a:solidFill>
              </a:rPr>
              <a:t>The consequence</a:t>
            </a:r>
          </a:p>
          <a:p>
            <a:r>
              <a:rPr lang="en-GB" noProof="0" dirty="0"/>
              <a:t>Pressure increases even where strict protection is agreed.</a:t>
            </a:r>
          </a:p>
          <a:p>
            <a:r>
              <a:rPr lang="en-US" dirty="0"/>
              <a:t>Sensitive areas get exposed to excessive pressure.</a:t>
            </a:r>
          </a:p>
          <a:p>
            <a:r>
              <a:rPr lang="en-GB" noProof="0" dirty="0"/>
              <a:t>Conflicts between users increase.</a:t>
            </a:r>
          </a:p>
          <a:p>
            <a:r>
              <a:rPr lang="en-GB" noProof="0" dirty="0"/>
              <a:t>Landowners become more restrictive.</a:t>
            </a:r>
          </a:p>
          <a:p>
            <a:r>
              <a:rPr lang="en-GB" noProof="0" dirty="0"/>
              <a:t>Guests are dissatisfied.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DDA6A3-2EDD-44E9-91E8-7210A0A6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17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ow important is website hosting location - Graffiti Digital ltd">
            <a:extLst>
              <a:ext uri="{FF2B5EF4-FFF2-40B4-BE49-F238E27FC236}">
                <a16:creationId xmlns:a16="http://schemas.microsoft.com/office/drawing/2014/main" id="{C661BEB9-795D-4A86-BD0E-DE11C9B9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72" y="0"/>
            <a:ext cx="10153014" cy="687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B5199F-78A3-4FD2-8CC5-7D6F9D410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1" y="637166"/>
            <a:ext cx="4585006" cy="1286718"/>
          </a:xfrm>
        </p:spPr>
        <p:txBody>
          <a:bodyPr>
            <a:normAutofit fontScale="90000"/>
          </a:bodyPr>
          <a:lstStyle/>
          <a:p>
            <a:r>
              <a:rPr lang="en-GB" sz="3600" b="1" noProof="0" dirty="0">
                <a:latin typeface="Calibri" panose="020F0502020204030204"/>
              </a:rPr>
              <a:t>The tour begins long before the departure...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D9A718-0704-471A-A4A0-7FA8FD4211B8}"/>
              </a:ext>
            </a:extLst>
          </p:cNvPr>
          <p:cNvSpPr txBox="1"/>
          <p:nvPr/>
        </p:nvSpPr>
        <p:spPr>
          <a:xfrm>
            <a:off x="588768" y="2995596"/>
            <a:ext cx="514615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Only with digital information guests can be reached before they arrive at their destination.</a:t>
            </a:r>
            <a:endParaRPr lang="de-DE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7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49E2631-DB35-4724-8A82-75039FAB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464"/>
            <a:ext cx="10515600" cy="1325563"/>
          </a:xfrm>
        </p:spPr>
        <p:txBody>
          <a:bodyPr/>
          <a:lstStyle/>
          <a:p>
            <a:r>
              <a:rPr lang="en-GB" sz="3200" noProof="0" dirty="0"/>
              <a:t>The user wants an all-in-one digital solution without having to search for all the information separately.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DA291E7-E1DB-420B-8D58-C2392390E40C}"/>
              </a:ext>
            </a:extLst>
          </p:cNvPr>
          <p:cNvSpPr txBox="1"/>
          <p:nvPr/>
        </p:nvSpPr>
        <p:spPr>
          <a:xfrm>
            <a:off x="616796" y="3237988"/>
            <a:ext cx="1904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chemeClr val="bg2">
                    <a:lumMod val="25000"/>
                  </a:schemeClr>
                </a:solidFill>
              </a:rPr>
              <a:t>Traffic</a:t>
            </a:r>
          </a:p>
          <a:p>
            <a:r>
              <a:rPr lang="en-GB" sz="2000" b="1">
                <a:solidFill>
                  <a:schemeClr val="bg2">
                    <a:lumMod val="25000"/>
                  </a:schemeClr>
                </a:solidFill>
              </a:rPr>
              <a:t>Parking</a:t>
            </a:r>
          </a:p>
          <a:p>
            <a:r>
              <a:rPr lang="en-GB" sz="2000" b="1">
                <a:solidFill>
                  <a:schemeClr val="bg2">
                    <a:lumMod val="25000"/>
                  </a:schemeClr>
                </a:solidFill>
              </a:rPr>
              <a:t>Public transport</a:t>
            </a:r>
          </a:p>
          <a:p>
            <a:r>
              <a:rPr lang="en-GB" sz="2000" b="1">
                <a:solidFill>
                  <a:schemeClr val="bg2">
                    <a:lumMod val="25000"/>
                  </a:schemeClr>
                </a:solidFill>
              </a:rPr>
              <a:t>Last mile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DE78543-966B-43EE-BB56-8D4F71679160}"/>
              </a:ext>
            </a:extLst>
          </p:cNvPr>
          <p:cNvSpPr txBox="1"/>
          <p:nvPr/>
        </p:nvSpPr>
        <p:spPr>
          <a:xfrm>
            <a:off x="2849159" y="3196217"/>
            <a:ext cx="2733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Time of day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Opening hours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Requirements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Prices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Equipment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743704-46ED-428B-AEBF-6BE726E12A58}"/>
              </a:ext>
            </a:extLst>
          </p:cNvPr>
          <p:cNvSpPr txBox="1"/>
          <p:nvPr/>
        </p:nvSpPr>
        <p:spPr>
          <a:xfrm>
            <a:off x="8627078" y="3214385"/>
            <a:ext cx="2726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Protected areas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Rules 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Behavior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Agreements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Nature conservation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16C1B0-46EF-4802-A97A-4CFF4C6ABF1B}"/>
              </a:ext>
            </a:extLst>
          </p:cNvPr>
          <p:cNvSpPr txBox="1"/>
          <p:nvPr/>
        </p:nvSpPr>
        <p:spPr>
          <a:xfrm>
            <a:off x="8038330" y="1689005"/>
            <a:ext cx="3233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bg2">
                    <a:lumMod val="25000"/>
                  </a:schemeClr>
                </a:solidFill>
              </a:rPr>
              <a:t>Lack of digitalization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E8C0EB9-63A8-40BA-8610-5D2899C10597}"/>
              </a:ext>
            </a:extLst>
          </p:cNvPr>
          <p:cNvCxnSpPr>
            <a:cxnSpLocks/>
          </p:cNvCxnSpPr>
          <p:nvPr/>
        </p:nvCxnSpPr>
        <p:spPr>
          <a:xfrm>
            <a:off x="7214889" y="1756130"/>
            <a:ext cx="28474" cy="4873445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23277C33-015F-4ACD-8D10-432E122AFD87}"/>
              </a:ext>
            </a:extLst>
          </p:cNvPr>
          <p:cNvSpPr txBox="1"/>
          <p:nvPr/>
        </p:nvSpPr>
        <p:spPr>
          <a:xfrm>
            <a:off x="934497" y="1689004"/>
            <a:ext cx="4648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2">
                    <a:lumMod val="25000"/>
                  </a:schemeClr>
                </a:solidFill>
              </a:rPr>
              <a:t>Digital solutions are emerging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7536044-F3E2-4CF9-AB34-237738D90AF6}"/>
              </a:ext>
            </a:extLst>
          </p:cNvPr>
          <p:cNvSpPr/>
          <p:nvPr/>
        </p:nvSpPr>
        <p:spPr>
          <a:xfrm>
            <a:off x="8352640" y="2672007"/>
            <a:ext cx="2733885" cy="27324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53F4F7A-DF12-437E-ADEA-DBFB67F95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394" y="5566786"/>
            <a:ext cx="1442375" cy="465071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9B6C851E-40A1-485B-8E65-5DDEB683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DEAAD46-3AA6-40DC-AFED-1226DBAE0F90}" type="slidenum">
              <a:rPr lang="de-DE" smtClean="0"/>
              <a:t>5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2ABC09-7BFB-46B0-8F02-E3BDB06868E0}"/>
              </a:ext>
            </a:extLst>
          </p:cNvPr>
          <p:cNvSpPr txBox="1"/>
          <p:nvPr/>
        </p:nvSpPr>
        <p:spPr>
          <a:xfrm>
            <a:off x="4674242" y="3196217"/>
            <a:ext cx="2733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Trails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Routes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POIs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Experiences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2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6ED9A718-0704-471A-A4A0-7FA8FD4211B8}"/>
              </a:ext>
            </a:extLst>
          </p:cNvPr>
          <p:cNvSpPr txBox="1"/>
          <p:nvPr/>
        </p:nvSpPr>
        <p:spPr>
          <a:xfrm>
            <a:off x="710895" y="3397270"/>
            <a:ext cx="5926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To ensure that the information can easily reach all visitors at the right time, the information must be able to be integrated into each system</a:t>
            </a:r>
            <a:endParaRPr lang="de-DE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43D58E5-03FA-439D-AB5D-D6906220ADD7}"/>
              </a:ext>
            </a:extLst>
          </p:cNvPr>
          <p:cNvSpPr txBox="1">
            <a:spLocks/>
          </p:cNvSpPr>
          <p:nvPr/>
        </p:nvSpPr>
        <p:spPr>
          <a:xfrm>
            <a:off x="710895" y="610352"/>
            <a:ext cx="9798102" cy="586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+mn-lt"/>
              </a:rPr>
              <a:t>Bundle, simplify and provide information.</a:t>
            </a:r>
            <a:endParaRPr lang="de-DE" sz="3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2" name="Picture 2" descr="Trail Closed Warning Trail Sign | Digital Crayon">
            <a:extLst>
              <a:ext uri="{FF2B5EF4-FFF2-40B4-BE49-F238E27FC236}">
                <a16:creationId xmlns:a16="http://schemas.microsoft.com/office/drawing/2014/main" id="{0B3BCF9C-9A86-4BCA-9CF6-A2257838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38" y="2075426"/>
            <a:ext cx="1007506" cy="100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8B076D62-D8D5-443E-AEA6-F0AA2AE14929}"/>
              </a:ext>
            </a:extLst>
          </p:cNvPr>
          <p:cNvSpPr/>
          <p:nvPr/>
        </p:nvSpPr>
        <p:spPr>
          <a:xfrm>
            <a:off x="7723677" y="5528688"/>
            <a:ext cx="328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readable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370F852-D91F-4F50-BDE1-7A01C836D026}"/>
              </a:ext>
            </a:extLst>
          </p:cNvPr>
          <p:cNvSpPr/>
          <p:nvPr/>
        </p:nvSpPr>
        <p:spPr>
          <a:xfrm>
            <a:off x="8047220" y="3203842"/>
            <a:ext cx="1638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Open data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4624C89-2012-4642-BDC0-DE1B95A6BF74}"/>
              </a:ext>
            </a:extLst>
          </p:cNvPr>
          <p:cNvSpPr/>
          <p:nvPr/>
        </p:nvSpPr>
        <p:spPr>
          <a:xfrm>
            <a:off x="7923553" y="2390269"/>
            <a:ext cx="1988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Structured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CE1D295-F856-403B-8D76-C0E231B431A5}"/>
              </a:ext>
            </a:extLst>
          </p:cNvPr>
          <p:cNvSpPr/>
          <p:nvPr/>
        </p:nvSpPr>
        <p:spPr>
          <a:xfrm>
            <a:off x="7728111" y="4776871"/>
            <a:ext cx="2679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Standardized</a:t>
            </a:r>
            <a:endParaRPr kumimoji="0" lang="en-GB" sz="4000" b="1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34BC6F9-1D4C-48DC-BCCF-2AA436BB9167}"/>
              </a:ext>
            </a:extLst>
          </p:cNvPr>
          <p:cNvSpPr/>
          <p:nvPr/>
        </p:nvSpPr>
        <p:spPr>
          <a:xfrm>
            <a:off x="8061667" y="3965002"/>
            <a:ext cx="1988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FD4ECEE-C492-40C9-B17A-A699F597D0D8}"/>
              </a:ext>
            </a:extLst>
          </p:cNvPr>
          <p:cNvSpPr txBox="1"/>
          <p:nvPr/>
        </p:nvSpPr>
        <p:spPr>
          <a:xfrm>
            <a:off x="6828953" y="1635988"/>
            <a:ext cx="505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2">
                    <a:lumMod val="25000"/>
                  </a:schemeClr>
                </a:solidFill>
              </a:rPr>
              <a:t>Format Properties: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075622-4753-4D27-89ED-E0D1D530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81" y="5669765"/>
            <a:ext cx="350874" cy="3508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292DBE2-CA9F-444F-A903-5E3D44216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53" y="4041378"/>
            <a:ext cx="475681" cy="4756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146E64-0502-4903-85B0-FBF6AC598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78" y="3247820"/>
            <a:ext cx="475681" cy="47568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F8072BA-C098-4AED-B6B3-7E95AFD0B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53" y="4802531"/>
            <a:ext cx="551476" cy="55147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6CB440A-449B-4D48-AE2B-1ABD4E884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53" y="2363995"/>
            <a:ext cx="475681" cy="475681"/>
          </a:xfrm>
          <a:prstGeom prst="rect">
            <a:avLst/>
          </a:prstGeom>
        </p:spPr>
      </p:pic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D381A17F-E4B9-49C0-884B-7E12594A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DEAAD46-3AA6-40DC-AFED-1226DBAE0F9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274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DE0C7-4BFA-4640-90D5-97289171C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noProof="0" dirty="0"/>
            </a:br>
            <a:r>
              <a:rPr lang="en-GB" sz="3200" noProof="0" dirty="0"/>
              <a:t>So far, no one has taken on digitization. </a:t>
            </a:r>
            <a:br>
              <a:rPr lang="en-GB" sz="3200" noProof="0" dirty="0"/>
            </a:br>
            <a:r>
              <a:rPr lang="en-GB" sz="2400" b="0" noProof="0" dirty="0"/>
              <a:t>The task was started in March 2020.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60C944-E3A5-4BF5-BA21-B81159B7C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en-GB" noProof="0" dirty="0"/>
          </a:p>
          <a:p>
            <a:pPr marL="72000" indent="0">
              <a:buNone/>
            </a:pPr>
            <a:endParaRPr lang="en-GB" b="1" noProof="0" dirty="0">
              <a:solidFill>
                <a:schemeClr val="bg2">
                  <a:lumMod val="25000"/>
                </a:schemeClr>
              </a:solidFill>
            </a:endParaRPr>
          </a:p>
          <a:p>
            <a:pPr marL="72000" indent="0">
              <a:buNone/>
            </a:pPr>
            <a:r>
              <a:rPr lang="en-GB" b="1" noProof="0" dirty="0">
                <a:solidFill>
                  <a:schemeClr val="bg2">
                    <a:lumMod val="25000"/>
                  </a:schemeClr>
                </a:solidFill>
              </a:rPr>
              <a:t>Foundation of the association with important stakeholders from sport, platforms, nature conservation and tourism</a:t>
            </a:r>
          </a:p>
          <a:p>
            <a:pPr marL="72000" indent="0">
              <a:buNone/>
            </a:pPr>
            <a:endParaRPr lang="en-GB" noProof="0" dirty="0"/>
          </a:p>
          <a:p>
            <a:pPr marL="72000" indent="0">
              <a:buNone/>
            </a:pPr>
            <a:endParaRPr lang="en-GB" noProof="0" dirty="0"/>
          </a:p>
          <a:p>
            <a:pPr marL="72000" indent="0">
              <a:buNone/>
            </a:pPr>
            <a:endParaRPr lang="en-GB" noProof="0" dirty="0"/>
          </a:p>
          <a:p>
            <a:pPr marL="72000" indent="0">
              <a:buNone/>
            </a:pP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7A8518-56B1-465A-9FEE-E10D0345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E54C62-26EB-4EF5-BE58-C96FF606F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64" y="3918895"/>
            <a:ext cx="1141110" cy="6520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76242E-A8BA-4601-BBC0-831629FD7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85" y="3923413"/>
            <a:ext cx="1663959" cy="4739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D06CE1-BCD1-4D72-8714-BBDA62C25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11" y="3818200"/>
            <a:ext cx="2442323" cy="8534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4BC7E4D-1AC7-46A6-982F-62A87AAED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8" y="3877246"/>
            <a:ext cx="2293192" cy="5200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6202FF2-79EB-4A77-80F1-66E4C5538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49" y="3818200"/>
            <a:ext cx="2442323" cy="8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4930C1-4595-47BA-9692-7063DFA8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410"/>
            <a:ext cx="10515600" cy="1325563"/>
          </a:xfrm>
        </p:spPr>
        <p:txBody>
          <a:bodyPr/>
          <a:lstStyle/>
          <a:p>
            <a:br>
              <a:rPr lang="en-GB" noProof="0" dirty="0"/>
            </a:br>
            <a:r>
              <a:rPr lang="en-GB" sz="3200" noProof="0" dirty="0"/>
              <a:t>Members</a:t>
            </a:r>
            <a:br>
              <a:rPr lang="en-GB" noProof="0" dirty="0"/>
            </a:br>
            <a:r>
              <a:rPr lang="en-GB" sz="2800" b="0" noProof="0" dirty="0"/>
              <a:t>Everyone from sport, tourism, administration and nature conservation is part of the problem and can be part of the solution.</a:t>
            </a:r>
            <a:br>
              <a:rPr lang="en-GB" b="1" noProof="0" dirty="0">
                <a:solidFill>
                  <a:schemeClr val="bg2">
                    <a:lumMod val="25000"/>
                  </a:schemeClr>
                </a:solidFill>
              </a:rPr>
            </a:br>
            <a:endParaRPr lang="en-GB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B362F9-6D40-4152-AD26-3F8F5276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7" y="3989697"/>
            <a:ext cx="1301879" cy="5631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2908AB0-8F04-4DDA-A2C1-5A6413888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60" y="3700669"/>
            <a:ext cx="844703" cy="5705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AD907F-0FEA-413F-8C4B-8A7B685B6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44" y="3664165"/>
            <a:ext cx="771514" cy="77151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A9DDFC-D948-4D42-87B9-622AC4D1F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22" y="2373095"/>
            <a:ext cx="1398515" cy="9621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8DABBF4-44AB-4D92-BBEB-46CC32151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40" y="3860994"/>
            <a:ext cx="1061913" cy="4872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582929A-C637-4912-A98E-3B4D8B510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188" y="3623595"/>
            <a:ext cx="571661" cy="81208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4250FF8-C830-43C2-9354-6A29E5989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59" y="3952880"/>
            <a:ext cx="2033726" cy="36946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BDE6451-EDA1-423D-8A3E-38A42BA9E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78" y="2522550"/>
            <a:ext cx="1513087" cy="60790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8473B36-988C-4548-9C21-849359A4B3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93" y="2307488"/>
            <a:ext cx="1429572" cy="95277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94A0675-08AE-4B76-B5D0-93A0C6CDB5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326" y="2353888"/>
            <a:ext cx="853452" cy="85345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C840791E-C893-4538-BDAB-D92876EBC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46" y="4992111"/>
            <a:ext cx="1316183" cy="71870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65C523E-107E-4E81-83E9-21725BFF0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82" y="4917496"/>
            <a:ext cx="714677" cy="71467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C27E9B6-8845-404E-BE0A-6B805E88D2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88" y="5113735"/>
            <a:ext cx="1588489" cy="38282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E0CF00C-D9E3-4C3E-A12E-67CB6046ED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95" y="4540268"/>
            <a:ext cx="2164801" cy="152976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F674869-B5A2-4F95-AD44-C647ED853E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9317"/>
            <a:ext cx="982324" cy="70568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CA5F4B2-E872-435D-BAFB-BB0106B3A5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64" y="2405154"/>
            <a:ext cx="1181830" cy="61652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75C4EE89-0236-4773-99D7-4BCDC304AB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2" y="5094133"/>
            <a:ext cx="1722318" cy="344464"/>
          </a:xfrm>
          <a:prstGeom prst="rect">
            <a:avLst/>
          </a:prstGeom>
        </p:spPr>
      </p:pic>
      <p:pic>
        <p:nvPicPr>
          <p:cNvPr id="1026" name="Picture 2" descr="Zugspitz Region GmbH • Partner » outdooractive.com">
            <a:extLst>
              <a:ext uri="{FF2B5EF4-FFF2-40B4-BE49-F238E27FC236}">
                <a16:creationId xmlns:a16="http://schemas.microsoft.com/office/drawing/2014/main" id="{A978FF80-13EF-470E-8801-4AFA98C6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469" y="4768158"/>
            <a:ext cx="1537385" cy="8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487F7AF-DA60-4701-926B-3F94076ADF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82" y="3643949"/>
            <a:ext cx="1002971" cy="80615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C7A1D17B-A005-43BF-B735-2D9309CD70BB}"/>
              </a:ext>
            </a:extLst>
          </p:cNvPr>
          <p:cNvSpPr txBox="1"/>
          <p:nvPr/>
        </p:nvSpPr>
        <p:spPr>
          <a:xfrm>
            <a:off x="873949" y="5678867"/>
            <a:ext cx="284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David </a:t>
            </a:r>
            <a:r>
              <a:rPr lang="de-DE" b="1" dirty="0" err="1">
                <a:solidFill>
                  <a:schemeClr val="bg2">
                    <a:lumMod val="25000"/>
                  </a:schemeClr>
                </a:solidFill>
              </a:rPr>
              <a:t>Wewetzer</a:t>
            </a:r>
            <a:endParaRPr lang="de-DE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3A3EBA4-CE44-4C25-867C-CF7CF3663A16}"/>
              </a:ext>
            </a:extLst>
          </p:cNvPr>
          <p:cNvSpPr txBox="1"/>
          <p:nvPr/>
        </p:nvSpPr>
        <p:spPr>
          <a:xfrm>
            <a:off x="873949" y="5979901"/>
            <a:ext cx="5603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Prof. Dr. Alexander </a:t>
            </a:r>
            <a:r>
              <a:rPr lang="de-DE" b="1" dirty="0" err="1">
                <a:solidFill>
                  <a:schemeClr val="bg2">
                    <a:lumMod val="25000"/>
                  </a:schemeClr>
                </a:solidFill>
              </a:rPr>
              <a:t>Dingeldey</a:t>
            </a:r>
            <a:endParaRPr lang="de-DE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DA58ED-DF7D-4F96-A430-FA4D425B9A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48856" y="2522550"/>
            <a:ext cx="789824" cy="789824"/>
          </a:xfrm>
          <a:prstGeom prst="rect">
            <a:avLst/>
          </a:prstGeom>
        </p:spPr>
      </p:pic>
      <p:sp>
        <p:nvSpPr>
          <p:cNvPr id="26" name="Foliennummernplatzhalter 4">
            <a:extLst>
              <a:ext uri="{FF2B5EF4-FFF2-40B4-BE49-F238E27FC236}">
                <a16:creationId xmlns:a16="http://schemas.microsoft.com/office/drawing/2014/main" id="{79791252-777E-4A82-B1AB-C75CABD5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DEAAD46-3AA6-40DC-AFED-1226DBAE0F9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14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0381FCC-7583-41D5-B90C-51844F8D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06D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Five core tasks of our association</a:t>
            </a:r>
            <a:endParaRPr lang="en-GB" sz="3200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379EBCF-86EF-4860-AF74-0E165D7DA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738" y="1690687"/>
            <a:ext cx="9817768" cy="4802187"/>
          </a:xfrm>
        </p:spPr>
        <p:txBody>
          <a:bodyPr/>
          <a:lstStyle/>
          <a:p>
            <a:pPr marL="108000" marR="0" lvl="0" indent="0" defTabSz="1800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06DA5"/>
              </a:buClr>
              <a:buSzPct val="9000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1. Examine the rules and regulations</a:t>
            </a:r>
          </a:p>
          <a:p>
            <a:pPr marL="900000" lvl="1" indent="-432000">
              <a:spcBef>
                <a:spcPts val="1200"/>
              </a:spcBef>
              <a:buClr>
                <a:srgbClr val="306DA5"/>
              </a:buClr>
              <a:buFont typeface="Wingdings" panose="05000000000000000000" pitchFamily="2" charset="2"/>
              <a:buChar char="à"/>
            </a:pPr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Framework, explicit rules for recreational use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  <a:p>
            <a:pPr marL="108000" indent="0">
              <a:spcBef>
                <a:spcPts val="1200"/>
              </a:spcBef>
              <a:buClr>
                <a:srgbClr val="306DA5"/>
              </a:buClr>
              <a:buSzPct val="90000"/>
              <a:buNone/>
              <a:defRPr/>
            </a:pPr>
            <a:r>
              <a:rPr lang="en-GB" b="1" noProof="0" dirty="0">
                <a:solidFill>
                  <a:schemeClr val="tx2"/>
                </a:solidFill>
              </a:rPr>
              <a:t>2. Create a digital format</a:t>
            </a:r>
          </a:p>
          <a:p>
            <a:pPr marL="900000" lvl="1" indent="-432000">
              <a:spcBef>
                <a:spcPts val="1200"/>
              </a:spcBef>
              <a:buClr>
                <a:srgbClr val="306DA5"/>
              </a:buClr>
              <a:buFont typeface="Wingdings" panose="05000000000000000000" pitchFamily="2" charset="2"/>
              <a:buChar char="à"/>
            </a:pPr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Concept for the structured mapping of rules</a:t>
            </a:r>
          </a:p>
          <a:p>
            <a:pPr marL="108000" marR="0" lvl="0" indent="0" defTabSz="1800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06DA5"/>
              </a:buClr>
              <a:buSzPct val="90000"/>
              <a:buNone/>
              <a:tabLst/>
              <a:defRPr/>
            </a:pPr>
            <a:r>
              <a:rPr lang="en-GB" b="1" noProof="0" dirty="0">
                <a:solidFill>
                  <a:schemeClr val="tx2"/>
                </a:solidFill>
              </a:rPr>
              <a:t>3. Create data</a:t>
            </a:r>
          </a:p>
          <a:p>
            <a:pPr marL="900000" lvl="1" indent="-432000">
              <a:spcBef>
                <a:spcPts val="1200"/>
              </a:spcBef>
              <a:buClr>
                <a:srgbClr val="306DA5"/>
              </a:buClr>
              <a:buFont typeface="Wingdings" panose="05000000000000000000" pitchFamily="2" charset="2"/>
              <a:buChar char="à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</a:rPr>
              <a:t>Digitize rules and regulations</a:t>
            </a:r>
          </a:p>
          <a:p>
            <a:pPr marL="108000" marR="0" lvl="0" indent="0" defTabSz="1800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06DA5"/>
              </a:buClr>
              <a:buSzPct val="9000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4. Process data</a:t>
            </a:r>
          </a:p>
          <a:p>
            <a:pPr marL="900000" lvl="1" indent="-432000">
              <a:spcBef>
                <a:spcPts val="1200"/>
              </a:spcBef>
              <a:buClr>
                <a:srgbClr val="306DA5"/>
              </a:buClr>
              <a:buFont typeface="Wingdings" panose="05000000000000000000" pitchFamily="2" charset="2"/>
              <a:buChar char="à"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</a:rPr>
              <a:t>Publish data, freely accessible to all as Open Data</a:t>
            </a:r>
          </a:p>
          <a:p>
            <a:pPr marL="108000" marR="0" lvl="0" indent="0" defTabSz="1800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06DA5"/>
              </a:buClr>
              <a:buSzPct val="9000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5. Explain</a:t>
            </a:r>
          </a:p>
          <a:p>
            <a:pPr marL="900000" lvl="1" indent="-432000">
              <a:spcBef>
                <a:spcPts val="1200"/>
              </a:spcBef>
              <a:buClr>
                <a:srgbClr val="306DA5"/>
              </a:buClr>
              <a:buFont typeface="Wingdings" panose="05000000000000000000" pitchFamily="2" charset="2"/>
              <a:buChar char="à"/>
            </a:pPr>
            <a:r>
              <a:rPr lang="en-GB" noProof="0" dirty="0">
                <a:solidFill>
                  <a:schemeClr val="bg2">
                    <a:lumMod val="25000"/>
                  </a:schemeClr>
                </a:solidFill>
              </a:rPr>
              <a:t>Press reports, student research projects, events</a:t>
            </a:r>
          </a:p>
          <a:p>
            <a:endParaRPr lang="en-GB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4E8EF5-B632-460E-9562-947756F1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D46-3AA6-40DC-AFED-1226DBAE0F90}" type="slidenum">
              <a:rPr lang="de-DE" smtClean="0"/>
              <a:t>9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AA44A2-7F3A-4093-B715-F37FF77480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196" y="1614488"/>
            <a:ext cx="565143" cy="5651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5D3CF7-B846-42C8-8D01-96BB092362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779" y="2599933"/>
            <a:ext cx="477975" cy="4779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7565DF4-8206-4A83-B99A-B974AE208C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196" y="3476265"/>
            <a:ext cx="521558" cy="5215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257008F-FEE7-4C36-8460-C519B86017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196" y="4396180"/>
            <a:ext cx="521558" cy="52155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EA39E13-E266-445D-A62D-7C8A7971CE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196" y="5316095"/>
            <a:ext cx="521558" cy="5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31131"/>
      </p:ext>
    </p:extLst>
  </p:cSld>
  <p:clrMapOvr>
    <a:masterClrMapping/>
  </p:clrMapOvr>
</p:sld>
</file>

<file path=ppt/theme/theme1.xml><?xml version="1.0" encoding="utf-8"?>
<a:theme xmlns:a="http://schemas.openxmlformats.org/drawingml/2006/main" name="DIGITIZE 2020-09">
  <a:themeElements>
    <a:clrScheme name="Digitize">
      <a:dk1>
        <a:srgbClr val="000000"/>
      </a:dk1>
      <a:lt1>
        <a:srgbClr val="FFFFFF"/>
      </a:lt1>
      <a:dk2>
        <a:srgbClr val="306DA5"/>
      </a:dk2>
      <a:lt2>
        <a:srgbClr val="E7E6E6"/>
      </a:lt2>
      <a:accent1>
        <a:srgbClr val="306DA5"/>
      </a:accent1>
      <a:accent2>
        <a:srgbClr val="70AD47"/>
      </a:accent2>
      <a:accent3>
        <a:srgbClr val="FFC000"/>
      </a:accent3>
      <a:accent4>
        <a:srgbClr val="ED7D31"/>
      </a:accent4>
      <a:accent5>
        <a:srgbClr val="FFFFCC"/>
      </a:accent5>
      <a:accent6>
        <a:srgbClr val="FFCCCC"/>
      </a:accent6>
      <a:hlink>
        <a:srgbClr val="306DA5"/>
      </a:hlink>
      <a:folHlink>
        <a:srgbClr val="954F72"/>
      </a:folHlink>
    </a:clrScheme>
    <a:fontScheme name="Digitize 2020-09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gitize">
    <a:dk1>
      <a:srgbClr val="000000"/>
    </a:dk1>
    <a:lt1>
      <a:srgbClr val="FFFFFF"/>
    </a:lt1>
    <a:dk2>
      <a:srgbClr val="306DA5"/>
    </a:dk2>
    <a:lt2>
      <a:srgbClr val="E7E6E6"/>
    </a:lt2>
    <a:accent1>
      <a:srgbClr val="306DA5"/>
    </a:accent1>
    <a:accent2>
      <a:srgbClr val="70AD47"/>
    </a:accent2>
    <a:accent3>
      <a:srgbClr val="FFC000"/>
    </a:accent3>
    <a:accent4>
      <a:srgbClr val="ED7D31"/>
    </a:accent4>
    <a:accent5>
      <a:srgbClr val="FFFFCC"/>
    </a:accent5>
    <a:accent6>
      <a:srgbClr val="FFCCCC"/>
    </a:accent6>
    <a:hlink>
      <a:srgbClr val="306DA5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D4C35B782887D4A862F8F856C87981D" ma:contentTypeVersion="12" ma:contentTypeDescription="Ein neues Dokument erstellen." ma:contentTypeScope="" ma:versionID="04a16e1773d5949fdea194e902bd86ef">
  <xsd:schema xmlns:xsd="http://www.w3.org/2001/XMLSchema" xmlns:xs="http://www.w3.org/2001/XMLSchema" xmlns:p="http://schemas.microsoft.com/office/2006/metadata/properties" xmlns:ns2="852cdb4b-ca1d-429b-a2fa-ca97d7dc0e2b" xmlns:ns3="b291e9ef-b9fa-42ee-a3e2-8a9e70594fbd" targetNamespace="http://schemas.microsoft.com/office/2006/metadata/properties" ma:root="true" ma:fieldsID="d499faa579bfcc5c4fd68aa5fe0152ed" ns2:_="" ns3:_="">
    <xsd:import namespace="852cdb4b-ca1d-429b-a2fa-ca97d7dc0e2b"/>
    <xsd:import namespace="b291e9ef-b9fa-42ee-a3e2-8a9e70594f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cdb4b-ca1d-429b-a2fa-ca97d7dc0e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1e9ef-b9fa-42ee-a3e2-8a9e70594f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C6659-959F-4532-8483-1DC8BAB62581}">
  <ds:schemaRefs>
    <ds:schemaRef ds:uri="http://purl.org/dc/terms/"/>
    <ds:schemaRef ds:uri="http://www.w3.org/XML/1998/namespace"/>
    <ds:schemaRef ds:uri="http://purl.org/dc/dcmitype/"/>
    <ds:schemaRef ds:uri="b291e9ef-b9fa-42ee-a3e2-8a9e70594fbd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852cdb4b-ca1d-429b-a2fa-ca97d7dc0e2b"/>
  </ds:schemaRefs>
</ds:datastoreItem>
</file>

<file path=customXml/itemProps2.xml><?xml version="1.0" encoding="utf-8"?>
<ds:datastoreItem xmlns:ds="http://schemas.openxmlformats.org/officeDocument/2006/customXml" ds:itemID="{40498386-6186-40DA-9322-4DE464412A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E03684-B8F5-4DE3-8CEF-8B71449CD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2cdb4b-ca1d-429b-a2fa-ca97d7dc0e2b"/>
    <ds:schemaRef ds:uri="b291e9ef-b9fa-42ee-a3e2-8a9e70594f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1091</Words>
  <Application>Microsoft Office PowerPoint</Application>
  <PresentationFormat>Breitbild</PresentationFormat>
  <Paragraphs>222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CamingoDos Pro Regular</vt:lpstr>
      <vt:lpstr>Times New Roman</vt:lpstr>
      <vt:lpstr>Wingdings</vt:lpstr>
      <vt:lpstr>DIGITIZE 2020-09</vt:lpstr>
      <vt:lpstr>Office</vt:lpstr>
      <vt:lpstr>PowerPoint-Präsentation</vt:lpstr>
      <vt:lpstr>PowerPoint-Präsentation</vt:lpstr>
      <vt:lpstr> More and more people enjoy nature, but often they don't know the rules.  </vt:lpstr>
      <vt:lpstr>The tour begins long before the departure... </vt:lpstr>
      <vt:lpstr>The user wants an all-in-one digital solution without having to search for all the information separately.</vt:lpstr>
      <vt:lpstr>PowerPoint-Präsentation</vt:lpstr>
      <vt:lpstr> So far, no one has taken on digitization.  The task was started in March 2020.</vt:lpstr>
      <vt:lpstr> Members Everyone from sport, tourism, administration and nature conservation is part of the problem and can be part of the solution. </vt:lpstr>
      <vt:lpstr>Five core tasks of our association</vt:lpstr>
      <vt:lpstr>1. Examine the rules and regulations </vt:lpstr>
      <vt:lpstr>2. Create a digital format Create a standard that enables easy maintenance and integration into common systems.</vt:lpstr>
      <vt:lpstr>2. Create a digital format Spatial representation of the rules for recreational use.</vt:lpstr>
      <vt:lpstr>PowerPoint-Präsentation</vt:lpstr>
      <vt:lpstr>PowerPoint-Präsentation</vt:lpstr>
      <vt:lpstr>  5. Explain Information about our standard, which problem we solve with it, the available data and the possibilities.  </vt:lpstr>
      <vt:lpstr>We are all part of the problem, so join in and  become part of the solution…</vt:lpstr>
      <vt:lpstr>Participate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sarx</dc:creator>
  <cp:lastModifiedBy>Sebastian Sarx</cp:lastModifiedBy>
  <cp:revision>192</cp:revision>
  <dcterms:created xsi:type="dcterms:W3CDTF">2021-03-23T13:00:54Z</dcterms:created>
  <dcterms:modified xsi:type="dcterms:W3CDTF">2021-09-24T05:23:51Z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0x0101007D4C35B782887D4A862F8F856C87981D</vt:lpwstr>
  </property>
</Properties>
</file>